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83" r:id="rId5"/>
    <p:sldId id="28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39ED25-E4EA-4BA6-BD90-13BCD6E349EB}" v="8" dt="2025-01-12T15:39:34.8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 Cooper" userId="S::scooper@arthurterry.bham.sch.uk::78a8e89a-a60c-4ef5-acc6-845097b06848" providerId="AD" clId="Web-{A839ED25-E4EA-4BA6-BD90-13BCD6E349EB}"/>
    <pc:docChg chg="delSld modSld sldOrd">
      <pc:chgData name="Steven Cooper" userId="S::scooper@arthurterry.bham.sch.uk::78a8e89a-a60c-4ef5-acc6-845097b06848" providerId="AD" clId="Web-{A839ED25-E4EA-4BA6-BD90-13BCD6E349EB}" dt="2025-01-12T15:39:34.897" v="7"/>
      <pc:docMkLst>
        <pc:docMk/>
      </pc:docMkLst>
      <pc:sldChg chg="del">
        <pc:chgData name="Steven Cooper" userId="S::scooper@arthurterry.bham.sch.uk::78a8e89a-a60c-4ef5-acc6-845097b06848" providerId="AD" clId="Web-{A839ED25-E4EA-4BA6-BD90-13BCD6E349EB}" dt="2025-01-12T15:39:04.724" v="0"/>
        <pc:sldMkLst>
          <pc:docMk/>
          <pc:sldMk cId="704713092" sldId="282"/>
        </pc:sldMkLst>
      </pc:sldChg>
      <pc:sldChg chg="modSp ord">
        <pc:chgData name="Steven Cooper" userId="S::scooper@arthurterry.bham.sch.uk::78a8e89a-a60c-4ef5-acc6-845097b06848" providerId="AD" clId="Web-{A839ED25-E4EA-4BA6-BD90-13BCD6E349EB}" dt="2025-01-12T15:39:34.897" v="7"/>
        <pc:sldMkLst>
          <pc:docMk/>
          <pc:sldMk cId="3854267221" sldId="283"/>
        </pc:sldMkLst>
        <pc:graphicFrameChg chg="mod modGraphic">
          <ac:chgData name="Steven Cooper" userId="S::scooper@arthurterry.bham.sch.uk::78a8e89a-a60c-4ef5-acc6-845097b06848" providerId="AD" clId="Web-{A839ED25-E4EA-4BA6-BD90-13BCD6E349EB}" dt="2025-01-12T15:39:22.944" v="6"/>
          <ac:graphicFrameMkLst>
            <pc:docMk/>
            <pc:sldMk cId="3854267221" sldId="283"/>
            <ac:graphicFrameMk id="3" creationId="{AEF229B4-BB76-85FC-334A-7A807302ADBA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309A44-3FB4-BC75-CFFC-8EEE4840F3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1A03BD-136B-CF9B-4637-C4FC818369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709424-B243-980F-8819-1824ABA6F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D5BE2-3739-793E-C8D6-D1EB08C1C5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AA1E0-E3D2-7B72-F337-7AECA8B47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8989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93C9C-1790-CEAF-D8E1-17AB78987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B3D7A2-6995-5AA1-203E-1463AAA282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E3F435-E8FC-9F5D-F9F0-A122E88907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19F15C-2046-E233-32AC-59F1A25BF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2F166-D581-6BA4-A8AD-420DC9B15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481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EF2C89D-AA0F-717B-84E2-BD3F259BF1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F71BB9-C07E-E1CE-26E5-8BAB192812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E8DB62-362F-D066-BDCD-E69C68986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90B914-0E4C-B609-FB60-101F0697E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845873-05B7-7C1B-CB63-744DEEC4B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512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F2423-1347-B077-E8DD-68D3D1C88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6FE0CF-D2E4-B7E7-A68F-872750A61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9A7B2B-CF79-215C-E428-013A3DCE69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F6770-0156-6893-858D-96F57CE64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27D829-D489-5A4E-3790-03A7FB0F4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032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031E5D-05F8-23FF-046A-8390575A32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BC57BB-DCFC-0290-518E-84298D10EE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4A0A-255F-EF53-7CD5-3A2771F25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F14098-D5DA-7469-B1D0-79D22BCAE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5BB71E-7875-7C46-74D7-6EDEE9DA2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150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92D2D-BE7B-F187-CE5C-7E9C81009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92A6A-D9CB-DAAF-A304-16F43C62F9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499FD0-3DE0-788B-4ADD-93C654A07D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908A41-1780-B6CC-66B9-8ECA9F1B4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F9C6A6-E51C-36DE-613D-D9DD217217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0EF454-8EAA-363E-6084-FC5F2A8F3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564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38A17-B28C-5989-E6B8-951EB4042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A338AE-A9BE-9600-0E39-F190367AB3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60ED49-12B1-F5FE-2C1B-0D1255395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F0B15C-8D75-5E6E-5131-F7C2566F55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BB116C2-386E-FD7E-4144-3325EBBD6B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B207AE-A504-1F98-D040-C6CC101E50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F20B7F-C8C6-CB5F-5B10-5C9C83744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A8CF234-58A0-736B-4AFC-61C09471F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63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C85E9-DB0C-CDE2-66B0-5F0E268C6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72DAEE-458D-95B6-E4F4-A00A7D4DC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FDCB6D-14CC-1DB0-9D5E-45F4AE6BE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40A648-4B3B-5DD1-296F-89D1AB7F8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319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DF27B8-E600-F78E-DF79-8FD5DB518B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548CBB-D2DA-B30C-0859-2829D25C2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F67B25-0C05-2870-66D7-6F3E176C7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704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2A2F32-D59A-8746-6C5D-3896A461F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002B5F-9A35-5677-D1A2-275D179F1C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6D9A7A-0E61-09B8-5472-478986FE1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18C67F-6F90-9104-D2AC-661513AF7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E5180E-BFE9-4C56-86E0-4BBCBDE2E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F775-6CA3-A5A6-A526-80A6BBFE1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858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0A21E-DB9D-1F32-17D3-F7AA1D9E0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444F00-4819-7B48-C7CB-25FF2691B3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3248AD-FA08-4F7B-0217-02D2BD15AB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F474C3-A43C-7066-73F5-272E39FD7D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EF1110-ED1B-E11D-304D-B47F00F79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360150-E4EA-3B1F-8035-FCBB8C802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312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0641578-620E-AD66-2B1A-3E093753C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1BAE92-3CD7-BD22-867B-4C139A25D9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B79716-2915-8E1E-786F-50490CD9A0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23FFE53-D35D-47B5-BC1F-457C77879D95}" type="datetimeFigureOut">
              <a:rPr lang="en-GB" smtClean="0"/>
              <a:t>12/01/2025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4A84A-EAA3-839D-DE62-C3D5CD5AD6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2A3D93-B502-B619-97D0-67A9D6BF66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B48821D-FC65-4028-AB1E-E2C1AA0248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37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@ScienceShorts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s://www.bbc.co.uk/bitesize/examspecs/zpgcbk7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hyperlink" Target="https://www.youtube.com/@Cognitoed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28E09-626B-EDC3-C52E-F20B6AA100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68" y="72047"/>
            <a:ext cx="10515600" cy="407533"/>
          </a:xfrm>
        </p:spPr>
        <p:txBody>
          <a:bodyPr>
            <a:normAutofit fontScale="90000"/>
          </a:bodyPr>
          <a:lstStyle/>
          <a:p>
            <a:r>
              <a:rPr lang="en-GB" sz="2800" dirty="0"/>
              <a:t>The Nether Stowe Revision Programme </a:t>
            </a:r>
            <a:endParaRPr lang="en-US" sz="2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E35873C-051B-3895-511D-6A3D97A1E2D0}"/>
              </a:ext>
            </a:extLst>
          </p:cNvPr>
          <p:cNvSpPr txBox="1"/>
          <p:nvPr/>
        </p:nvSpPr>
        <p:spPr>
          <a:xfrm>
            <a:off x="9725536" y="0"/>
            <a:ext cx="24664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4000" dirty="0"/>
              <a:t>Science</a:t>
            </a:r>
            <a:endParaRPr lang="en-US" sz="4000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AEF229B4-BB76-85FC-334A-7A807302AD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371835"/>
              </p:ext>
            </p:extLst>
          </p:nvPr>
        </p:nvGraphicFramePr>
        <p:xfrm>
          <a:off x="98007" y="707886"/>
          <a:ext cx="8776324" cy="4841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88162">
                  <a:extLst>
                    <a:ext uri="{9D8B030D-6E8A-4147-A177-3AD203B41FA5}">
                      <a16:colId xmlns:a16="http://schemas.microsoft.com/office/drawing/2014/main" val="2458972410"/>
                    </a:ext>
                  </a:extLst>
                </a:gridCol>
                <a:gridCol w="4388162">
                  <a:extLst>
                    <a:ext uri="{9D8B030D-6E8A-4147-A177-3AD203B41FA5}">
                      <a16:colId xmlns:a16="http://schemas.microsoft.com/office/drawing/2014/main" val="3724418805"/>
                    </a:ext>
                  </a:extLst>
                </a:gridCol>
              </a:tblGrid>
              <a:tr h="530099">
                <a:tc>
                  <a:txBody>
                    <a:bodyPr/>
                    <a:lstStyle/>
                    <a:p>
                      <a:r>
                        <a:rPr lang="en-GB" dirty="0"/>
                        <a:t>Where can I find revision materials?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How do I know what to revise first?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3373521"/>
                  </a:ext>
                </a:extLst>
              </a:tr>
              <a:tr h="1416465">
                <a:tc>
                  <a:txBody>
                    <a:bodyPr/>
                    <a:lstStyle/>
                    <a:p>
                      <a:r>
                        <a:rPr lang="en-US" sz="1200" dirty="0"/>
                        <a:t>Revision materials will be on your Showbie Class.</a:t>
                      </a:r>
                    </a:p>
                    <a:p>
                      <a:r>
                        <a:rPr lang="en-US" sz="1200" dirty="0"/>
                        <a:t>Useful websites:</a:t>
                      </a:r>
                    </a:p>
                    <a:p>
                      <a:r>
                        <a:rPr lang="en-US" sz="1200" dirty="0"/>
                        <a:t>Physicsandmathstutor.co.uk</a:t>
                      </a:r>
                    </a:p>
                    <a:p>
                      <a:r>
                        <a:rPr lang="en-US" sz="1200" dirty="0"/>
                        <a:t>BBC Bitesize.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https://www.bbc.co.uk/bitesize/examspecs/zpgcbk7</a:t>
                      </a:r>
                      <a:endParaRPr kumimoji="0" lang="en-US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https://www.youtube.com/@ScienceShorts</a:t>
                      </a:r>
                      <a:endParaRPr kumimoji="0" lang="en-US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https://www.youtube.com/@ScienceShorts</a:t>
                      </a:r>
                      <a:endParaRPr kumimoji="0" lang="en-US" sz="1200" b="0" i="0" u="none" strike="noStrike" kern="1200" cap="none" spc="0" normalizeH="0" baseline="0" noProof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https://www.youtube.com/@Cognitoedu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1200" dirty="0"/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Revise those topics which were taught at the start of GCSE. So for week 1 revise Biology B1(Cell structure and transport), Chemistry C1(Atomic structure) and  Physics P1 (Conservation and dissipation of Energy). Then follow the revision guide for weeks 1-8.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8188263"/>
                  </a:ext>
                </a:extLst>
              </a:tr>
              <a:tr h="470701">
                <a:tc>
                  <a:txBody>
                    <a:bodyPr/>
                    <a:lstStyle/>
                    <a:p>
                      <a:r>
                        <a:rPr lang="en-GB" dirty="0"/>
                        <a:t>Where can I find practice questions to try?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How should I revise science?</a:t>
                      </a:r>
                      <a:endParaRPr lang="en-US" dirty="0"/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1656411"/>
                  </a:ext>
                </a:extLst>
              </a:tr>
              <a:tr h="1416465">
                <a:tc>
                  <a:txBody>
                    <a:bodyPr/>
                    <a:lstStyle/>
                    <a:p>
                      <a:r>
                        <a:rPr lang="en-US" sz="1200" dirty="0"/>
                        <a:t>Physicsandmathstutor.co.uk</a:t>
                      </a:r>
                    </a:p>
                    <a:p>
                      <a:endParaRPr lang="en-US" sz="1200" dirty="0"/>
                    </a:p>
                    <a:p>
                      <a:r>
                        <a:rPr lang="en-US" sz="1200" dirty="0"/>
                        <a:t>Your teachers will also put past paper questions onto your Showbie class.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1.Make revision notes/mind maps on each of the topics (e.g. B1).</a:t>
                      </a:r>
                    </a:p>
                    <a:p>
                      <a:r>
                        <a:rPr lang="en-US" sz="1200" dirty="0"/>
                        <a:t>2.Learn you revision notes/mind maps.</a:t>
                      </a:r>
                    </a:p>
                    <a:p>
                      <a:r>
                        <a:rPr lang="en-US" sz="1200" dirty="0"/>
                        <a:t>3. Without using your revision notes/mind maps write down what you can recall from memory.</a:t>
                      </a:r>
                    </a:p>
                    <a:p>
                      <a:r>
                        <a:rPr lang="en-US" sz="1200" dirty="0"/>
                        <a:t>4. Look at your revision notes/ mind maps to identify what you could not recall. </a:t>
                      </a:r>
                    </a:p>
                    <a:p>
                      <a:r>
                        <a:rPr lang="en-US" sz="1200" dirty="0"/>
                        <a:t>5. Learn what you could not recall.</a:t>
                      </a:r>
                    </a:p>
                    <a:p>
                      <a:r>
                        <a:rPr lang="en-US" sz="1200" dirty="0"/>
                        <a:t>6.  Do past paper questions on the topic that you have learnt.  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563519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C7C739A-2A5C-ADA3-63F7-A5B077A67769}"/>
              </a:ext>
            </a:extLst>
          </p:cNvPr>
          <p:cNvSpPr txBox="1"/>
          <p:nvPr/>
        </p:nvSpPr>
        <p:spPr>
          <a:xfrm>
            <a:off x="9234942" y="914433"/>
            <a:ext cx="2957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dirty="0"/>
              <a:t>Possible revision guides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CA56908-F5D1-4F5D-14DF-B5F228B57F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60871" y="1283765"/>
            <a:ext cx="1516225" cy="237383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2EC4D32-892F-0F56-69AE-EF831D760C3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317853" y="3943317"/>
            <a:ext cx="2429873" cy="284263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46F66AC-5449-7B86-DD46-5ABDF728DF01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563637" y="1283765"/>
            <a:ext cx="1530356" cy="2373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267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E35873C-051B-3895-511D-6A3D97A1E2D0}"/>
              </a:ext>
            </a:extLst>
          </p:cNvPr>
          <p:cNvSpPr txBox="1"/>
          <p:nvPr/>
        </p:nvSpPr>
        <p:spPr>
          <a:xfrm>
            <a:off x="6409888" y="72047"/>
            <a:ext cx="4347350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/>
            <a:r>
              <a:rPr lang="en-GB" sz="4000" dirty="0"/>
              <a:t>Subject: Science</a:t>
            </a:r>
            <a:endParaRPr lang="en-US" sz="4000" dirty="0" err="1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B6BD1C3-6C03-9461-4CAB-F7D8C6AE66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2309205"/>
              </p:ext>
            </p:extLst>
          </p:nvPr>
        </p:nvGraphicFramePr>
        <p:xfrm>
          <a:off x="282420" y="932813"/>
          <a:ext cx="11439412" cy="57454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859853">
                  <a:extLst>
                    <a:ext uri="{9D8B030D-6E8A-4147-A177-3AD203B41FA5}">
                      <a16:colId xmlns:a16="http://schemas.microsoft.com/office/drawing/2014/main" val="747819316"/>
                    </a:ext>
                  </a:extLst>
                </a:gridCol>
                <a:gridCol w="2859853">
                  <a:extLst>
                    <a:ext uri="{9D8B030D-6E8A-4147-A177-3AD203B41FA5}">
                      <a16:colId xmlns:a16="http://schemas.microsoft.com/office/drawing/2014/main" val="1335849477"/>
                    </a:ext>
                  </a:extLst>
                </a:gridCol>
                <a:gridCol w="2859853">
                  <a:extLst>
                    <a:ext uri="{9D8B030D-6E8A-4147-A177-3AD203B41FA5}">
                      <a16:colId xmlns:a16="http://schemas.microsoft.com/office/drawing/2014/main" val="3508769278"/>
                    </a:ext>
                  </a:extLst>
                </a:gridCol>
                <a:gridCol w="2859853">
                  <a:extLst>
                    <a:ext uri="{9D8B030D-6E8A-4147-A177-3AD203B41FA5}">
                      <a16:colId xmlns:a16="http://schemas.microsoft.com/office/drawing/2014/main" val="545580971"/>
                    </a:ext>
                  </a:extLst>
                </a:gridCol>
              </a:tblGrid>
              <a:tr h="624840">
                <a:tc>
                  <a:txBody>
                    <a:bodyPr/>
                    <a:lstStyle/>
                    <a:p>
                      <a:r>
                        <a:rPr lang="en-GB" dirty="0"/>
                        <a:t>Week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Biology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Chemistry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Physics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877818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/>
                        <a:t>1 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B1 Cell structure and transport.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C1. Atomic structure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P1. Conservation and Dissipation of energy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9697296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dirty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B2. Cell Division.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C2. The periodic 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P2. Energy transfer by heating.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1751003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dirty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B3. </a:t>
                      </a:r>
                      <a:r>
                        <a:rPr lang="en-US" dirty="0" err="1"/>
                        <a:t>Organisation</a:t>
                      </a:r>
                      <a:r>
                        <a:rPr lang="en-US" dirty="0"/>
                        <a:t> and digestive system.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C3. Structure and bonding.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P3. Energy resources.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9065397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dirty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B4. </a:t>
                      </a:r>
                      <a:r>
                        <a:rPr lang="en-US" dirty="0" err="1"/>
                        <a:t>Organising</a:t>
                      </a:r>
                      <a:r>
                        <a:rPr lang="en-US" dirty="0"/>
                        <a:t> animals and plants.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C4. Chemical calculations.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P4. Electric circuits.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9700920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dirty="0"/>
                        <a:t>5	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B5. Communicable disease.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C5.   Chemical Analysis.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P5. Electricity in the home.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929629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dirty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B6. Preventing and treating disease.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C6.  Electrolysis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P6. Molecules and Matter.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7085627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dirty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B7. Non-communicable disease.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C7.    Energy transfers.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P7. Radioactivity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3649645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r>
                        <a:rPr lang="en-GB" dirty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B8. Photosynthesis.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C8.    Rates and Equilibrium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P8. Forces in balance.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779589"/>
                  </a:ext>
                </a:extLst>
              </a:tr>
            </a:tbl>
          </a:graphicData>
        </a:graphic>
      </p:graphicFrame>
      <p:sp>
        <p:nvSpPr>
          <p:cNvPr id="7" name="Title 1">
            <a:extLst>
              <a:ext uri="{FF2B5EF4-FFF2-40B4-BE49-F238E27FC236}">
                <a16:creationId xmlns:a16="http://schemas.microsoft.com/office/drawing/2014/main" id="{CF151D32-0746-9F67-5E0B-8DD240006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168" y="72047"/>
            <a:ext cx="10515600" cy="407533"/>
          </a:xfrm>
        </p:spPr>
        <p:txBody>
          <a:bodyPr>
            <a:normAutofit fontScale="90000"/>
          </a:bodyPr>
          <a:lstStyle/>
          <a:p>
            <a:r>
              <a:rPr lang="en-GB" sz="2800"/>
              <a:t>The Nether Stowe Revision Programme 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2089169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9aead27-0b9a-4e1f-a66a-8c88f9a8e856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48EC34DFC0218469A19F52720633A07" ma:contentTypeVersion="17" ma:contentTypeDescription="Create a new document." ma:contentTypeScope="" ma:versionID="4f997397469e1e9ce38ab8d34ca57879">
  <xsd:schema xmlns:xsd="http://www.w3.org/2001/XMLSchema" xmlns:xs="http://www.w3.org/2001/XMLSchema" xmlns:p="http://schemas.microsoft.com/office/2006/metadata/properties" xmlns:ns2="29aead27-0b9a-4e1f-a66a-8c88f9a8e856" xmlns:ns3="f6f456e4-52b1-45cb-909b-b79bbe251527" targetNamespace="http://schemas.microsoft.com/office/2006/metadata/properties" ma:root="true" ma:fieldsID="fafa64e2ef3097f7505e6ffdb653956b" ns2:_="" ns3:_="">
    <xsd:import namespace="29aead27-0b9a-4e1f-a66a-8c88f9a8e856"/>
    <xsd:import namespace="f6f456e4-52b1-45cb-909b-b79bbe25152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aead27-0b9a-4e1f-a66a-8c88f9a8e85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0f00f207-be6b-470e-b693-e09bcb7723a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f456e4-52b1-45cb-909b-b79bbe25152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951175B-0727-4AF7-8373-B4BA60949695}">
  <ds:schemaRefs>
    <ds:schemaRef ds:uri="http://schemas.microsoft.com/office/2006/metadata/properties"/>
    <ds:schemaRef ds:uri="http://www.w3.org/2000/xmlns/"/>
    <ds:schemaRef ds:uri="http://schemas.microsoft.com/office/infopath/2007/PartnerControls"/>
    <ds:schemaRef ds:uri="29aead27-0b9a-4e1f-a66a-8c88f9a8e856"/>
  </ds:schemaRefs>
</ds:datastoreItem>
</file>

<file path=customXml/itemProps2.xml><?xml version="1.0" encoding="utf-8"?>
<ds:datastoreItem xmlns:ds="http://schemas.openxmlformats.org/officeDocument/2006/customXml" ds:itemID="{C70631DA-EC8E-410F-A014-F2F3E6471B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aead27-0b9a-4e1f-a66a-8c88f9a8e856"/>
    <ds:schemaRef ds:uri="f6f456e4-52b1-45cb-909b-b79bbe2515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24011E9-92FD-4108-AD2C-F283BD72F5F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462</Words>
  <Application>Microsoft Office PowerPoint</Application>
  <PresentationFormat>Widescreen</PresentationFormat>
  <Paragraphs>94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The Nether Stowe Revision Programme </vt:lpstr>
      <vt:lpstr>The Nether Stowe Revision Programme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11 Rapid Improvement Strategy</dc:title>
  <dc:creator>Mr S Cooper NSS</dc:creator>
  <cp:lastModifiedBy>Dr J Alderson NSS</cp:lastModifiedBy>
  <cp:revision>102</cp:revision>
  <dcterms:created xsi:type="dcterms:W3CDTF">2024-12-05T10:06:31Z</dcterms:created>
  <dcterms:modified xsi:type="dcterms:W3CDTF">2025-01-12T15:39:36Z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0x010100A48EC34DFC0218469A19F52720633A07</vt:lpwstr>
  </property>
  <property fmtid="{D5CDD505-2E9C-101B-9397-08002B2CF9AE}" pid="3" name="MediaServiceImageTags">
    <vt:lpwstr/>
  </property>
</Properties>
</file>