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1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6E188-84C9-4AD8-A770-0B64F879717E}" v="2" dt="2025-01-12T15:38:26.6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777" autoAdjust="0"/>
  </p:normalViewPr>
  <p:slideViewPr>
    <p:cSldViewPr snapToGrid="0">
      <p:cViewPr varScale="1">
        <p:scale>
          <a:sx n="42" d="100"/>
          <a:sy n="42" d="100"/>
        </p:scale>
        <p:origin x="5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006E188-84C9-4AD8-A770-0B64F879717E}"/>
    <pc:docChg chg="delSld">
      <pc:chgData name="" userId="" providerId="" clId="Web-{1006E188-84C9-4AD8-A770-0B64F879717E}" dt="2025-01-12T15:38:18.687" v="0"/>
      <pc:docMkLst>
        <pc:docMk/>
      </pc:docMkLst>
      <pc:sldChg chg="del">
        <pc:chgData name="" userId="" providerId="" clId="Web-{1006E188-84C9-4AD8-A770-0B64F879717E}" dt="2025-01-12T15:38:18.687" v="0"/>
        <pc:sldMkLst>
          <pc:docMk/>
          <pc:sldMk cId="704713092" sldId="282"/>
        </pc:sldMkLst>
      </pc:sldChg>
    </pc:docChg>
  </pc:docChgLst>
  <pc:docChgLst>
    <pc:chgData name="Steven Cooper" userId="S::scooper@arthurterry.bham.sch.uk::78a8e89a-a60c-4ef5-acc6-845097b06848" providerId="AD" clId="Web-{1006E188-84C9-4AD8-A770-0B64F879717E}"/>
    <pc:docChg chg="modSld">
      <pc:chgData name="Steven Cooper" userId="S::scooper@arthurterry.bham.sch.uk::78a8e89a-a60c-4ef5-acc6-845097b06848" providerId="AD" clId="Web-{1006E188-84C9-4AD8-A770-0B64F879717E}" dt="2025-01-12T15:38:26.687" v="0"/>
      <pc:docMkLst>
        <pc:docMk/>
      </pc:docMkLst>
      <pc:sldChg chg="modSp">
        <pc:chgData name="Steven Cooper" userId="S::scooper@arthurterry.bham.sch.uk::78a8e89a-a60c-4ef5-acc6-845097b06848" providerId="AD" clId="Web-{1006E188-84C9-4AD8-A770-0B64F879717E}" dt="2025-01-12T15:38:26.687" v="0"/>
        <pc:sldMkLst>
          <pc:docMk/>
          <pc:sldMk cId="3854267221" sldId="283"/>
        </pc:sldMkLst>
        <pc:graphicFrameChg chg="modGraphic">
          <ac:chgData name="Steven Cooper" userId="S::scooper@arthurterry.bham.sch.uk::78a8e89a-a60c-4ef5-acc6-845097b06848" providerId="AD" clId="Web-{1006E188-84C9-4AD8-A770-0B64F879717E}" dt="2025-01-12T15:38:26.687" v="0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255368" y="-1689"/>
            <a:ext cx="246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/>
              <a:t>MATHS</a:t>
            </a:r>
            <a:endParaRPr lang="en-US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56475"/>
              </p:ext>
            </p:extLst>
          </p:nvPr>
        </p:nvGraphicFramePr>
        <p:xfrm>
          <a:off x="62167" y="604599"/>
          <a:ext cx="11979776" cy="6177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937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3634740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449814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283381">
                <a:tc>
                  <a:txBody>
                    <a:bodyPr/>
                    <a:lstStyle/>
                    <a:p>
                      <a:r>
                        <a:rPr lang="en-GB" sz="1400" dirty="0"/>
                        <a:t>Week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Topic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Topic 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Topic 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752022">
                <a:tc>
                  <a:txBody>
                    <a:bodyPr/>
                    <a:lstStyle/>
                    <a:p>
                      <a:r>
                        <a:rPr lang="en-GB" sz="1400"/>
                        <a:t>1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 Venn diagrams</a:t>
                      </a:r>
                    </a:p>
                    <a:p>
                      <a:r>
                        <a:rPr lang="en-GB" sz="1400" dirty="0"/>
                        <a:t>Foundation Topic: Share in a ratio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Volume of 3D shapes</a:t>
                      </a:r>
                    </a:p>
                    <a:p>
                      <a:r>
                        <a:rPr lang="en-GB" sz="1400" dirty="0"/>
                        <a:t>Foundation Topic: Unit conversions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Exact trig values</a:t>
                      </a:r>
                    </a:p>
                    <a:p>
                      <a:r>
                        <a:rPr lang="en-GB" sz="1400" dirty="0"/>
                        <a:t>Foundation Topic: Fraction and percentage of amounts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Compound interest</a:t>
                      </a:r>
                    </a:p>
                    <a:p>
                      <a:r>
                        <a:rPr lang="en-GB" sz="1400" dirty="0"/>
                        <a:t>Foundation Topic: Convert FDP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Histograms</a:t>
                      </a:r>
                    </a:p>
                    <a:p>
                      <a:r>
                        <a:rPr lang="en-GB" sz="1400" dirty="0"/>
                        <a:t>Foundation Topic: Calculating with money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Product rule for counting</a:t>
                      </a:r>
                    </a:p>
                    <a:p>
                      <a:r>
                        <a:rPr lang="en-GB" sz="1400" dirty="0"/>
                        <a:t>Foundation Topic: Collecting like terms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Share in a ratio</a:t>
                      </a:r>
                    </a:p>
                    <a:p>
                      <a:r>
                        <a:rPr lang="en-GB" sz="1400" dirty="0"/>
                        <a:t>Foundation Topic: Substituting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Substitution</a:t>
                      </a:r>
                    </a:p>
                    <a:p>
                      <a:r>
                        <a:rPr lang="en-GB" sz="1400" dirty="0"/>
                        <a:t>Foundation Topic: Frequency trees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Direct/inverse proportion</a:t>
                      </a:r>
                    </a:p>
                    <a:p>
                      <a:r>
                        <a:rPr lang="en-GB" sz="1400" dirty="0"/>
                        <a:t>Foundation Topic: Linear sequences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Composite functions</a:t>
                      </a:r>
                    </a:p>
                    <a:p>
                      <a:r>
                        <a:rPr lang="en-GB" sz="1400" dirty="0"/>
                        <a:t>Foundation Topic: Solving equations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Recurring decimals to fractions</a:t>
                      </a:r>
                    </a:p>
                    <a:p>
                      <a:r>
                        <a:rPr lang="en-GB" sz="1400" dirty="0"/>
                        <a:t>Foundation Topic: Negative numbers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Solve quadratic equations</a:t>
                      </a:r>
                    </a:p>
                    <a:p>
                      <a:r>
                        <a:rPr lang="en-GB" sz="1400" dirty="0"/>
                        <a:t>Foundation Topic: Find probability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5	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Pythagoras</a:t>
                      </a:r>
                    </a:p>
                    <a:p>
                      <a:r>
                        <a:rPr lang="en-GB" sz="1400" dirty="0"/>
                        <a:t>Foundation Topic: Area of a triangle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Solve linear inequalities</a:t>
                      </a:r>
                    </a:p>
                    <a:p>
                      <a:r>
                        <a:rPr lang="en-GB" sz="1400" dirty="0"/>
                        <a:t>Foundation Topic: Estimation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Index laws</a:t>
                      </a:r>
                    </a:p>
                    <a:p>
                      <a:r>
                        <a:rPr lang="en-GB" sz="1400" dirty="0"/>
                        <a:t>Foundation Topic: Venn diagrams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Bounds</a:t>
                      </a:r>
                    </a:p>
                    <a:p>
                      <a:r>
                        <a:rPr lang="en-GB" sz="1400" dirty="0"/>
                        <a:t>Foundation Topic: Pythagoras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Box plots</a:t>
                      </a:r>
                    </a:p>
                    <a:p>
                      <a:r>
                        <a:rPr lang="en-GB" sz="1400" dirty="0"/>
                        <a:t>Foundation Topic: Averages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SOHCAHTOA</a:t>
                      </a:r>
                    </a:p>
                    <a:p>
                      <a:r>
                        <a:rPr lang="en-GB" sz="1400" dirty="0"/>
                        <a:t>Foundation Topic: Speed distance time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Complete the square</a:t>
                      </a:r>
                    </a:p>
                    <a:p>
                      <a:r>
                        <a:rPr lang="en-GB" sz="1400" dirty="0"/>
                        <a:t>Foundation Topic: Volume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Vectors</a:t>
                      </a:r>
                    </a:p>
                    <a:p>
                      <a:r>
                        <a:rPr lang="en-GB" sz="1400" dirty="0"/>
                        <a:t>Foundation Topic: Straight line graphs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Cosine rule</a:t>
                      </a:r>
                    </a:p>
                    <a:p>
                      <a:r>
                        <a:rPr lang="en-GB" sz="1400" dirty="0"/>
                        <a:t>Foundation Topic: Factors and multiples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80114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Sine rule</a:t>
                      </a:r>
                    </a:p>
                    <a:p>
                      <a:r>
                        <a:rPr lang="en-GB" sz="1400" dirty="0"/>
                        <a:t>Foundation Topic: Index laws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Speed, density and pressure</a:t>
                      </a:r>
                    </a:p>
                    <a:p>
                      <a:r>
                        <a:rPr lang="en-GB" sz="1400" dirty="0"/>
                        <a:t>Foundation Topic: Angles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Topic: Cumulative frequency</a:t>
                      </a:r>
                    </a:p>
                    <a:p>
                      <a:r>
                        <a:rPr lang="en-GB" sz="1400" dirty="0"/>
                        <a:t>Foundation Topic: Standard form</a:t>
                      </a:r>
                    </a:p>
                    <a:p>
                      <a:r>
                        <a:rPr lang="en-GB" sz="1400" dirty="0"/>
                        <a:t>Materials: Sparx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725536" y="0"/>
            <a:ext cx="246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MATHS</a:t>
            </a:r>
            <a:endParaRPr lang="en-US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014148"/>
              </p:ext>
            </p:extLst>
          </p:nvPr>
        </p:nvGraphicFramePr>
        <p:xfrm>
          <a:off x="335705" y="835121"/>
          <a:ext cx="11353366" cy="3830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6683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5676683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The best websites are…</a:t>
                      </a:r>
                    </a:p>
                    <a:p>
                      <a:r>
                        <a:rPr lang="en-GB" dirty="0"/>
                        <a:t>Sparx maths</a:t>
                      </a:r>
                    </a:p>
                    <a:p>
                      <a:r>
                        <a:rPr lang="en-GB" dirty="0"/>
                        <a:t>Maths Genie</a:t>
                      </a:r>
                    </a:p>
                    <a:p>
                      <a:r>
                        <a:rPr lang="en-GB" dirty="0"/>
                        <a:t>Corbett Maths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with the basics of each topic then when you feel confident try exam style questions on those topics.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maths?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US" dirty="0"/>
                        <a:t>Maths Genie</a:t>
                      </a:r>
                    </a:p>
                    <a:p>
                      <a:r>
                        <a:rPr lang="en-US" dirty="0"/>
                        <a:t>Corbett Maths</a:t>
                      </a:r>
                    </a:p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Class Maths</a:t>
                      </a:r>
                    </a:p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Space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Practice, practice, practice.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Complete as many questions as you can.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D2FDB4-7782-4EEC-A567-FF34D9452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customXml/itemProps3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494</Words>
  <Application>Microsoft Office PowerPoint</Application>
  <PresentationFormat>Widescreen</PresentationFormat>
  <Paragraphs>135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Miss K Hoar NSS</cp:lastModifiedBy>
  <cp:revision>9</cp:revision>
  <dcterms:created xsi:type="dcterms:W3CDTF">2024-12-05T10:06:31Z</dcterms:created>
  <dcterms:modified xsi:type="dcterms:W3CDTF">2025-01-12T15:38:29Z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