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94422A-602E-4771-B761-BA940F38CC13}" v="2" dt="2025-01-12T15:38:03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C Rotchell NSS" userId="S::crotchell@netherstowe.com::a9821adb-2d76-4899-8bc9-a5e0499fc030" providerId="AD" clId="Web-{033DB038-F8CF-221A-11B7-26F12269EB27}"/>
    <pc:docChg chg="modSld">
      <pc:chgData name="Mr C Rotchell NSS" userId="S::crotchell@netherstowe.com::a9821adb-2d76-4899-8bc9-a5e0499fc030" providerId="AD" clId="Web-{033DB038-F8CF-221A-11B7-26F12269EB27}" dt="2024-12-13T09:41:48.632" v="79"/>
      <pc:docMkLst>
        <pc:docMk/>
      </pc:docMkLst>
      <pc:sldChg chg="modSp">
        <pc:chgData name="Mr C Rotchell NSS" userId="S::crotchell@netherstowe.com::a9821adb-2d76-4899-8bc9-a5e0499fc030" providerId="AD" clId="Web-{033DB038-F8CF-221A-11B7-26F12269EB27}" dt="2024-12-13T09:41:48.632" v="79"/>
        <pc:sldMkLst>
          <pc:docMk/>
          <pc:sldMk cId="3854267221" sldId="283"/>
        </pc:sldMkLst>
        <pc:graphicFrameChg chg="mod modGraphic">
          <ac:chgData name="Mr C Rotchell NSS" userId="S::crotchell@netherstowe.com::a9821adb-2d76-4899-8bc9-a5e0499fc030" providerId="AD" clId="Web-{033DB038-F8CF-221A-11B7-26F12269EB27}" dt="2024-12-13T09:41:48.632" v="79"/>
          <ac:graphicFrameMkLst>
            <pc:docMk/>
            <pc:sldMk cId="3854267221" sldId="283"/>
            <ac:graphicFrameMk id="3" creationId="{AEF229B4-BB76-85FC-334A-7A807302ADBA}"/>
          </ac:graphicFrameMkLst>
        </pc:graphicFrameChg>
      </pc:sldChg>
    </pc:docChg>
  </pc:docChgLst>
  <pc:docChgLst>
    <pc:chgData clId="Web-{5A6E89E0-6DC1-4024-87A0-65AEEAACA90A}"/>
    <pc:docChg chg="delSld">
      <pc:chgData name="" userId="" providerId="" clId="Web-{5A6E89E0-6DC1-4024-87A0-65AEEAACA90A}" dt="2024-12-12T06:58:56.132" v="0"/>
      <pc:docMkLst>
        <pc:docMk/>
      </pc:docMkLst>
      <pc:sldChg chg="del">
        <pc:chgData name="" userId="" providerId="" clId="Web-{5A6E89E0-6DC1-4024-87A0-65AEEAACA90A}" dt="2024-12-12T06:58:56.132" v="0"/>
        <pc:sldMkLst>
          <pc:docMk/>
          <pc:sldMk cId="3279754501" sldId="262"/>
        </pc:sldMkLst>
      </pc:sldChg>
    </pc:docChg>
  </pc:docChgLst>
  <pc:docChgLst>
    <pc:chgData name="Steven Cooper" userId="S::scooper@arthurterry.bham.sch.uk::78a8e89a-a60c-4ef5-acc6-845097b06848" providerId="AD" clId="Web-{3C94422A-602E-4771-B761-BA940F38CC13}"/>
    <pc:docChg chg="delSld sldOrd">
      <pc:chgData name="Steven Cooper" userId="S::scooper@arthurterry.bham.sch.uk::78a8e89a-a60c-4ef5-acc6-845097b06848" providerId="AD" clId="Web-{3C94422A-602E-4771-B761-BA940F38CC13}" dt="2025-01-12T15:38:03.506" v="1"/>
      <pc:docMkLst>
        <pc:docMk/>
      </pc:docMkLst>
      <pc:sldChg chg="del">
        <pc:chgData name="Steven Cooper" userId="S::scooper@arthurterry.bham.sch.uk::78a8e89a-a60c-4ef5-acc6-845097b06848" providerId="AD" clId="Web-{3C94422A-602E-4771-B761-BA940F38CC13}" dt="2025-01-12T15:38:00.568" v="0"/>
        <pc:sldMkLst>
          <pc:docMk/>
          <pc:sldMk cId="704713092" sldId="282"/>
        </pc:sldMkLst>
      </pc:sldChg>
      <pc:sldChg chg="ord">
        <pc:chgData name="Steven Cooper" userId="S::scooper@arthurterry.bham.sch.uk::78a8e89a-a60c-4ef5-acc6-845097b06848" providerId="AD" clId="Web-{3C94422A-602E-4771-B761-BA940F38CC13}" dt="2025-01-12T15:38:03.506" v="1"/>
        <pc:sldMkLst>
          <pc:docMk/>
          <pc:sldMk cId="3854267221" sldId="283"/>
        </pc:sldMkLst>
      </pc:sldChg>
    </pc:docChg>
  </pc:docChgLst>
  <pc:docChgLst>
    <pc:chgData name="Mr C Rotchell NSS" userId="a9821adb-2d76-4899-8bc9-a5e0499fc030" providerId="ADAL" clId="{6B046316-D64F-4C3C-AB3A-6C1E2E2046EF}"/>
    <pc:docChg chg="custSel modSld">
      <pc:chgData name="Mr C Rotchell NSS" userId="a9821adb-2d76-4899-8bc9-a5e0499fc030" providerId="ADAL" clId="{6B046316-D64F-4C3C-AB3A-6C1E2E2046EF}" dt="2024-12-13T09:26:27.330" v="2508" actId="20577"/>
      <pc:docMkLst>
        <pc:docMk/>
      </pc:docMkLst>
      <pc:sldChg chg="modSp mod">
        <pc:chgData name="Mr C Rotchell NSS" userId="a9821adb-2d76-4899-8bc9-a5e0499fc030" providerId="ADAL" clId="{6B046316-D64F-4C3C-AB3A-6C1E2E2046EF}" dt="2024-12-13T08:33:06.870" v="2075" actId="14734"/>
        <pc:sldMkLst>
          <pc:docMk/>
          <pc:sldMk cId="2089169039" sldId="281"/>
        </pc:sldMkLst>
        <pc:spChg chg="mod">
          <ac:chgData name="Mr C Rotchell NSS" userId="a9821adb-2d76-4899-8bc9-a5e0499fc030" providerId="ADAL" clId="{6B046316-D64F-4C3C-AB3A-6C1E2E2046EF}" dt="2024-12-13T08:17:24.557" v="1585" actId="1076"/>
          <ac:spMkLst>
            <pc:docMk/>
            <pc:sldMk cId="2089169039" sldId="281"/>
            <ac:spMk id="4" creationId="{FE35873C-051B-3895-511D-6A3D97A1E2D0}"/>
          </ac:spMkLst>
        </pc:spChg>
        <pc:graphicFrameChg chg="mod modGraphic">
          <ac:chgData name="Mr C Rotchell NSS" userId="a9821adb-2d76-4899-8bc9-a5e0499fc030" providerId="ADAL" clId="{6B046316-D64F-4C3C-AB3A-6C1E2E2046EF}" dt="2024-12-13T08:33:06.870" v="2075" actId="14734"/>
          <ac:graphicFrameMkLst>
            <pc:docMk/>
            <pc:sldMk cId="2089169039" sldId="281"/>
            <ac:graphicFrameMk id="5" creationId="{4B6BD1C3-6C03-9461-4CAB-F7D8C6AE661E}"/>
          </ac:graphicFrameMkLst>
        </pc:graphicFrameChg>
      </pc:sldChg>
      <pc:sldChg chg="addSp delSp modSp mod">
        <pc:chgData name="Mr C Rotchell NSS" userId="a9821adb-2d76-4899-8bc9-a5e0499fc030" providerId="ADAL" clId="{6B046316-D64F-4C3C-AB3A-6C1E2E2046EF}" dt="2024-12-13T09:26:27.330" v="2508" actId="20577"/>
        <pc:sldMkLst>
          <pc:docMk/>
          <pc:sldMk cId="3854267221" sldId="283"/>
        </pc:sldMkLst>
        <pc:spChg chg="mod">
          <ac:chgData name="Mr C Rotchell NSS" userId="a9821adb-2d76-4899-8bc9-a5e0499fc030" providerId="ADAL" clId="{6B046316-D64F-4C3C-AB3A-6C1E2E2046EF}" dt="2024-12-13T09:25:44.259" v="2383" actId="20577"/>
          <ac:spMkLst>
            <pc:docMk/>
            <pc:sldMk cId="3854267221" sldId="283"/>
            <ac:spMk id="4" creationId="{FE35873C-051B-3895-511D-6A3D97A1E2D0}"/>
          </ac:spMkLst>
        </pc:spChg>
        <pc:graphicFrameChg chg="modGraphic">
          <ac:chgData name="Mr C Rotchell NSS" userId="a9821adb-2d76-4899-8bc9-a5e0499fc030" providerId="ADAL" clId="{6B046316-D64F-4C3C-AB3A-6C1E2E2046EF}" dt="2024-12-13T09:26:27.330" v="2508" actId="20577"/>
          <ac:graphicFrameMkLst>
            <pc:docMk/>
            <pc:sldMk cId="3854267221" sldId="283"/>
            <ac:graphicFrameMk id="3" creationId="{AEF229B4-BB76-85FC-334A-7A807302ADBA}"/>
          </ac:graphicFrameMkLst>
        </pc:graphicFrameChg>
        <pc:picChg chg="add mod">
          <ac:chgData name="Mr C Rotchell NSS" userId="a9821adb-2d76-4899-8bc9-a5e0499fc030" providerId="ADAL" clId="{6B046316-D64F-4C3C-AB3A-6C1E2E2046EF}" dt="2024-12-13T09:25:39.451" v="2373" actId="962"/>
          <ac:picMkLst>
            <pc:docMk/>
            <pc:sldMk cId="3854267221" sldId="283"/>
            <ac:picMk id="6" creationId="{BA92B1C0-C9CE-1786-79F8-68EB40266B6F}"/>
          </ac:picMkLst>
        </pc:picChg>
        <pc:picChg chg="del">
          <ac:chgData name="Mr C Rotchell NSS" userId="a9821adb-2d76-4899-8bc9-a5e0499fc030" providerId="ADAL" clId="{6B046316-D64F-4C3C-AB3A-6C1E2E2046EF}" dt="2024-12-13T09:25:35.026" v="2369" actId="478"/>
          <ac:picMkLst>
            <pc:docMk/>
            <pc:sldMk cId="3854267221" sldId="283"/>
            <ac:picMk id="8" creationId="{BAC0705C-37E7-C786-C2AF-0438AA858337}"/>
          </ac:picMkLst>
        </pc:picChg>
      </pc:sldChg>
    </pc:docChg>
  </pc:docChgLst>
  <pc:docChgLst>
    <pc:chgData name="Mrs H Jones NSS" userId="S::hjones@netherstowe.com::2c2e43d8-87f4-476f-a892-3456874220e6" providerId="AD" clId="Web-{A898C1E7-A83E-08E4-A47C-9F0E4E5E4378}"/>
    <pc:docChg chg="addSld modSld">
      <pc:chgData name="Mrs H Jones NSS" userId="S::hjones@netherstowe.com::2c2e43d8-87f4-476f-a892-3456874220e6" providerId="AD" clId="Web-{A898C1E7-A83E-08E4-A47C-9F0E4E5E4378}" dt="2024-12-12T09:57:59.831" v="1684" actId="1076"/>
      <pc:docMkLst>
        <pc:docMk/>
      </pc:docMkLst>
      <pc:sldChg chg="addSp delSp modSp add replId">
        <pc:chgData name="Mrs H Jones NSS" userId="S::hjones@netherstowe.com::2c2e43d8-87f4-476f-a892-3456874220e6" providerId="AD" clId="Web-{A898C1E7-A83E-08E4-A47C-9F0E4E5E4378}" dt="2024-12-12T09:57:59.831" v="1684" actId="1076"/>
        <pc:sldMkLst>
          <pc:docMk/>
          <pc:sldMk cId="2910846315" sldId="284"/>
        </pc:sldMkLst>
        <pc:spChg chg="mod">
          <ac:chgData name="Mrs H Jones NSS" userId="S::hjones@netherstowe.com::2c2e43d8-87f4-476f-a892-3456874220e6" providerId="AD" clId="Web-{A898C1E7-A83E-08E4-A47C-9F0E4E5E4378}" dt="2024-12-12T09:38:59.347" v="12" actId="20577"/>
          <ac:spMkLst>
            <pc:docMk/>
            <pc:sldMk cId="2910846315" sldId="284"/>
            <ac:spMk id="4" creationId="{FE35873C-051B-3895-511D-6A3D97A1E2D0}"/>
          </ac:spMkLst>
        </pc:spChg>
        <pc:spChg chg="mod">
          <ac:chgData name="Mrs H Jones NSS" userId="S::hjones@netherstowe.com::2c2e43d8-87f4-476f-a892-3456874220e6" providerId="AD" clId="Web-{A898C1E7-A83E-08E4-A47C-9F0E4E5E4378}" dt="2024-12-12T09:57:45.346" v="1682" actId="1076"/>
          <ac:spMkLst>
            <pc:docMk/>
            <pc:sldMk cId="2910846315" sldId="284"/>
            <ac:spMk id="9" creationId="{5C7C739A-2A5C-ADA3-63F7-A5B077A67769}"/>
          </ac:spMkLst>
        </pc:spChg>
        <pc:spChg chg="add mod">
          <ac:chgData name="Mrs H Jones NSS" userId="S::hjones@netherstowe.com::2c2e43d8-87f4-476f-a892-3456874220e6" providerId="AD" clId="Web-{A898C1E7-A83E-08E4-A47C-9F0E4E5E4378}" dt="2024-12-12T09:55:58.339" v="1350" actId="14100"/>
          <ac:spMkLst>
            <pc:docMk/>
            <pc:sldMk cId="2910846315" sldId="284"/>
            <ac:spMk id="10" creationId="{EFC9EEBF-8626-EB8A-A5BB-FC695EDF173D}"/>
          </ac:spMkLst>
        </pc:spChg>
        <pc:graphicFrameChg chg="mod modGraphic">
          <ac:chgData name="Mrs H Jones NSS" userId="S::hjones@netherstowe.com::2c2e43d8-87f4-476f-a892-3456874220e6" providerId="AD" clId="Web-{A898C1E7-A83E-08E4-A47C-9F0E4E5E4378}" dt="2024-12-12T09:57:59.831" v="1684" actId="1076"/>
          <ac:graphicFrameMkLst>
            <pc:docMk/>
            <pc:sldMk cId="2910846315" sldId="284"/>
            <ac:graphicFrameMk id="3" creationId="{AEF229B4-BB76-85FC-334A-7A807302ADBA}"/>
          </ac:graphicFrameMkLst>
        </pc:graphicFrameChg>
        <pc:picChg chg="add mod">
          <ac:chgData name="Mrs H Jones NSS" userId="S::hjones@netherstowe.com::2c2e43d8-87f4-476f-a892-3456874220e6" providerId="AD" clId="Web-{A898C1E7-A83E-08E4-A47C-9F0E4E5E4378}" dt="2024-12-12T09:56:01.511" v="1351" actId="1076"/>
          <ac:picMkLst>
            <pc:docMk/>
            <pc:sldMk cId="2910846315" sldId="284"/>
            <ac:picMk id="5" creationId="{362B4BFB-D1D0-1654-B6F2-33FF0AEF9566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0.469" v="18"/>
          <ac:picMkLst>
            <pc:docMk/>
            <pc:sldMk cId="2910846315" sldId="284"/>
            <ac:picMk id="6" creationId="{8F5B975A-9AF7-CE4A-3261-CBC0CCF15EEA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7.563" v="20"/>
          <ac:picMkLst>
            <pc:docMk/>
            <pc:sldMk cId="2910846315" sldId="284"/>
            <ac:picMk id="7" creationId="{B9777A7E-1E22-C3A1-2B7A-9D99E6594D08}"/>
          </ac:picMkLst>
        </pc:picChg>
        <pc:picChg chg="del">
          <ac:chgData name="Mrs H Jones NSS" userId="S::hjones@netherstowe.com::2c2e43d8-87f4-476f-a892-3456874220e6" providerId="AD" clId="Web-{A898C1E7-A83E-08E4-A47C-9F0E4E5E4378}" dt="2024-12-12T09:39:02.175" v="13"/>
          <ac:picMkLst>
            <pc:docMk/>
            <pc:sldMk cId="2910846315" sldId="284"/>
            <ac:picMk id="8" creationId="{BAC0705C-37E7-C786-C2AF-0438AA858337}"/>
          </ac:picMkLst>
        </pc:picChg>
      </pc:sldChg>
      <pc:sldChg chg="modSp add replId">
        <pc:chgData name="Mrs H Jones NSS" userId="S::hjones@netherstowe.com::2c2e43d8-87f4-476f-a892-3456874220e6" providerId="AD" clId="Web-{A898C1E7-A83E-08E4-A47C-9F0E4E5E4378}" dt="2024-12-12T09:38:52.487" v="7" actId="20577"/>
        <pc:sldMkLst>
          <pc:docMk/>
          <pc:sldMk cId="3495128684" sldId="285"/>
        </pc:sldMkLst>
        <pc:spChg chg="mod">
          <ac:chgData name="Mrs H Jones NSS" userId="S::hjones@netherstowe.com::2c2e43d8-87f4-476f-a892-3456874220e6" providerId="AD" clId="Web-{A898C1E7-A83E-08E4-A47C-9F0E4E5E4378}" dt="2024-12-12T09:38:52.487" v="7" actId="20577"/>
          <ac:spMkLst>
            <pc:docMk/>
            <pc:sldMk cId="3495128684" sldId="285"/>
            <ac:spMk id="4" creationId="{FE35873C-051B-3895-511D-6A3D97A1E2D0}"/>
          </ac:spMkLst>
        </pc:spChg>
      </pc:sldChg>
    </pc:docChg>
  </pc:docChgLst>
  <pc:docChgLst>
    <pc:chgData name="Mrs H Jones NSS" userId="S::hjones@netherstowe.com::2c2e43d8-87f4-476f-a892-3456874220e6" providerId="AD" clId="Web-{4B81FFA2-C8AD-8878-BD68-3B2D7FEB813C}"/>
    <pc:docChg chg="delSld">
      <pc:chgData name="Mrs H Jones NSS" userId="S::hjones@netherstowe.com::2c2e43d8-87f4-476f-a892-3456874220e6" providerId="AD" clId="Web-{4B81FFA2-C8AD-8878-BD68-3B2D7FEB813C}" dt="2024-12-12T11:00:13.780" v="1"/>
      <pc:docMkLst>
        <pc:docMk/>
      </pc:docMkLst>
      <pc:sldChg chg="del">
        <pc:chgData name="Mrs H Jones NSS" userId="S::hjones@netherstowe.com::2c2e43d8-87f4-476f-a892-3456874220e6" providerId="AD" clId="Web-{4B81FFA2-C8AD-8878-BD68-3B2D7FEB813C}" dt="2024-12-12T11:00:13.780" v="1"/>
        <pc:sldMkLst>
          <pc:docMk/>
          <pc:sldMk cId="2910846315" sldId="284"/>
        </pc:sldMkLst>
      </pc:sldChg>
      <pc:sldChg chg="del">
        <pc:chgData name="Mrs H Jones NSS" userId="S::hjones@netherstowe.com::2c2e43d8-87f4-476f-a892-3456874220e6" providerId="AD" clId="Web-{4B81FFA2-C8AD-8878-BD68-3B2D7FEB813C}" dt="2024-12-12T11:00:12.514" v="0"/>
        <pc:sldMkLst>
          <pc:docMk/>
          <pc:sldMk cId="3495128684" sldId="285"/>
        </pc:sldMkLst>
      </pc:sldChg>
    </pc:docChg>
  </pc:docChgLst>
  <pc:docChgLst>
    <pc:chgData name="Steven Cooper" userId="S::scooper@arthurterry.bham.sch.uk::78a8e89a-a60c-4ef5-acc6-845097b06848" providerId="AD" clId="Web-{5A6E89E0-6DC1-4024-87A0-65AEEAACA90A}"/>
    <pc:docChg chg="delSld modSld">
      <pc:chgData name="Steven Cooper" userId="S::scooper@arthurterry.bham.sch.uk::78a8e89a-a60c-4ef5-acc6-845097b06848" providerId="AD" clId="Web-{5A6E89E0-6DC1-4024-87A0-65AEEAACA90A}" dt="2024-12-12T06:59:20.960" v="7"/>
      <pc:docMkLst>
        <pc:docMk/>
      </pc:docMkLst>
      <pc:sldChg chg="modSp">
        <pc:chgData name="Steven Cooper" userId="S::scooper@arthurterry.bham.sch.uk::78a8e89a-a60c-4ef5-acc6-845097b06848" providerId="AD" clId="Web-{5A6E89E0-6DC1-4024-87A0-65AEEAACA90A}" dt="2024-12-12T06:59:17.101" v="6" actId="14100"/>
        <pc:sldMkLst>
          <pc:docMk/>
          <pc:sldMk cId="2089169039" sldId="281"/>
        </pc:sldMkLst>
        <pc:spChg chg="mod">
          <ac:chgData name="Steven Cooper" userId="S::scooper@arthurterry.bham.sch.uk::78a8e89a-a60c-4ef5-acc6-845097b06848" providerId="AD" clId="Web-{5A6E89E0-6DC1-4024-87A0-65AEEAACA90A}" dt="2024-12-12T06:59:17.101" v="6" actId="14100"/>
          <ac:spMkLst>
            <pc:docMk/>
            <pc:sldMk cId="2089169039" sldId="281"/>
            <ac:spMk id="4" creationId="{FE35873C-051B-3895-511D-6A3D97A1E2D0}"/>
          </ac:spMkLst>
        </pc:spChg>
      </pc:sldChg>
      <pc:sldChg chg="del">
        <pc:chgData name="Steven Cooper" userId="S::scooper@arthurterry.bham.sch.uk::78a8e89a-a60c-4ef5-acc6-845097b06848" providerId="AD" clId="Web-{5A6E89E0-6DC1-4024-87A0-65AEEAACA90A}" dt="2024-12-12T06:59:20.960" v="7"/>
        <pc:sldMkLst>
          <pc:docMk/>
          <pc:sldMk cId="2481501435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playlist?list=PL04uZ7242_M5C7q2Xry39ZSe3hOb3etQ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725536" y="0"/>
            <a:ext cx="246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I</a:t>
            </a:r>
            <a:r>
              <a:rPr lang="en-GB" sz="4000" dirty="0"/>
              <a:t>CT</a:t>
            </a:r>
            <a:endParaRPr lang="en-US" sz="4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68201"/>
              </p:ext>
            </p:extLst>
          </p:nvPr>
        </p:nvGraphicFramePr>
        <p:xfrm>
          <a:off x="335705" y="835121"/>
          <a:ext cx="8776324" cy="5522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8162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388162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/>
                        <a:t>e.g. All revision materials are on Showbie under…11/IT Key Documents Revision Booklet and 11/IT Key Documents Revision Cards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The best websites are </a:t>
                      </a:r>
                      <a:r>
                        <a:rPr lang="en-GB" sz="1800" b="0" i="0" u="none" strike="noStrike" noProof="0" dirty="0">
                          <a:latin typeface="Aptos"/>
                          <a:hlinkClick r:id="rId2"/>
                        </a:rPr>
                        <a:t>https://www.youtube.com/playlist?list=PL04uZ7242_M5C7q2Xry39ZSe3hOb3etQQ</a:t>
                      </a:r>
                    </a:p>
                    <a:p>
                      <a:pPr lvl="0">
                        <a:buNone/>
                      </a:pPr>
                      <a:endParaRPr lang="en-GB" sz="1800" b="0" i="0" u="none" strike="noStrike" noProof="0" dirty="0"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 dirty="0">
                          <a:latin typeface="Aptos"/>
                        </a:rPr>
                        <a:t>This provided you with Videos for each of the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the areas of concerns for your self based on your tests and mock exams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for IT?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US" dirty="0"/>
                        <a:t>Practice Questions can be found in 11/IT Practice Questions there are Mock papers and end of topic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 Revision cards done for you, Revision workbooks with practice questions and there are Mock exams available to you.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7C739A-2A5C-ADA3-63F7-A5B077A67769}"/>
              </a:ext>
            </a:extLst>
          </p:cNvPr>
          <p:cNvSpPr txBox="1"/>
          <p:nvPr/>
        </p:nvSpPr>
        <p:spPr>
          <a:xfrm>
            <a:off x="9234942" y="914433"/>
            <a:ext cx="295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Possible revision guides</a:t>
            </a:r>
            <a:endParaRPr lang="en-US" dirty="0"/>
          </a:p>
        </p:txBody>
      </p:sp>
      <p:pic>
        <p:nvPicPr>
          <p:cNvPr id="6" name="Picture 5" descr="A book cover with a drawing of a person&#10;&#10;Description automatically generated">
            <a:extLst>
              <a:ext uri="{FF2B5EF4-FFF2-40B4-BE49-F238E27FC236}">
                <a16:creationId xmlns:a16="http://schemas.microsoft.com/office/drawing/2014/main" id="{BA92B1C0-C9CE-1786-79F8-68EB40266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923" y="1433077"/>
            <a:ext cx="2486372" cy="35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7489179" y="-78130"/>
            <a:ext cx="43473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 dirty="0"/>
              <a:t>Subject: ICT</a:t>
            </a:r>
            <a:endParaRPr lang="en-US" sz="4000" dirty="0" err="1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57288"/>
              </p:ext>
            </p:extLst>
          </p:nvPr>
        </p:nvGraphicFramePr>
        <p:xfrm>
          <a:off x="62168" y="479580"/>
          <a:ext cx="12067666" cy="63467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0334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4004370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4107305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3255657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719734">
                <a:tc>
                  <a:txBody>
                    <a:bodyPr/>
                    <a:lstStyle/>
                    <a:p>
                      <a:r>
                        <a:rPr lang="en-GB" sz="1400" dirty="0"/>
                        <a:t>Week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</a:t>
                      </a:r>
                      <a:r>
                        <a:rPr lang="en-GB" sz="1400" dirty="0"/>
                        <a:t>earning Aim A Modern Technologies and their impact on organisations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</a:t>
                      </a:r>
                      <a:r>
                        <a:rPr lang="en-GB" sz="1400" dirty="0"/>
                        <a:t>earning Aim B Threats to digital systems and how an organisation can manage them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</a:t>
                      </a:r>
                      <a:r>
                        <a:rPr lang="en-GB" sz="1400" dirty="0"/>
                        <a:t>earning Aim C Responsible, legal and ethical use of data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597878">
                <a:tc>
                  <a:txBody>
                    <a:bodyPr/>
                    <a:lstStyle/>
                    <a:p>
                      <a:r>
                        <a:rPr lang="en-GB" sz="1400"/>
                        <a:t>1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 Hoc Networks and Befits draws backs of cloud storge. Pg 1, 2, 3, and 4 in the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Why systems are attached and External threats Pg 22 23 and 24 in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Environmental impact  and reducing environmental impact Pg  40 and 41 in Revision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597878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Cloud computing, working with others and suitability of platforms and services Pg  5, 6 and 7 in the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Internal threats to digital systems and impact of data breach’s Pg  25, and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Equal access to information and professional guidelines Pg  42 and 43 in Revision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597878"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Features of cloud services and Cloud Vs traditional systems. services Page  8 and 9 in the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User access restrictions, firewalls, Antivirus 27,  28, 29, and 30 in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Net Neutrality Pg  44 in Revision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509812">
                <a:tc>
                  <a:txBody>
                    <a:bodyPr/>
                    <a:lstStyle/>
                    <a:p>
                      <a:r>
                        <a:rPr lang="en-GB" sz="1400" dirty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Modern Teams Page  12 in the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Backup, recovery encryption,  who is responsible Pg 31, 32 and 33 in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Acceptable use and Monitoring policy Pg  45 and 46 in Revision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719734">
                <a:tc>
                  <a:txBody>
                    <a:bodyPr/>
                    <a:lstStyle/>
                    <a:p>
                      <a:r>
                        <a:rPr lang="en-GB" sz="1400" dirty="0"/>
                        <a:t>5	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Disaster recovery maintenance setup and performance Pg  10, and 11 in the revision guide.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Password, software Policy’s  Pg 34 in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 protection Act Principles Pg  48 in Revision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719734"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Collaborations and communication tools choosing the right method Pg  13 and 16 in the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Disasters recovery policy Pg  36 in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Intellectual property and Copyright Pg  50 in Revision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719734">
                <a:tc>
                  <a:txBody>
                    <a:bodyPr/>
                    <a:lstStyle/>
                    <a:p>
                      <a:r>
                        <a:rPr lang="en-GB" sz="1400" dirty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Impacts of modern technologies on infrastructure and organizations. Pg  19, 20 in the revision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What to do after an attack Pg  37 in Revision Guide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Computer Miss use ACT Pg  51 in Revision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597878">
                <a:tc>
                  <a:txBody>
                    <a:bodyPr/>
                    <a:lstStyle/>
                    <a:p>
                      <a:r>
                        <a:rPr lang="en-GB" sz="1400" dirty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Working practices Technology and individuals Pg 21 in the revision guide.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Responsible use of shared data Pg  39 in Revision Guide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29aead27-0b9a-4e1f-a66a-8c88f9a8e856"/>
  </ds:schemaRefs>
</ds:datastoreItem>
</file>

<file path=customXml/itemProps3.xml><?xml version="1.0" encoding="utf-8"?>
<ds:datastoreItem xmlns:ds="http://schemas.openxmlformats.org/officeDocument/2006/customXml" ds:itemID="{C70631DA-EC8E-410F-A014-F2F3E6471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548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Mr C Rotchell NSS</cp:lastModifiedBy>
  <cp:revision>100</cp:revision>
  <dcterms:created xsi:type="dcterms:W3CDTF">2024-12-05T10:06:31Z</dcterms:created>
  <dcterms:modified xsi:type="dcterms:W3CDTF">2025-01-12T15:38:10Z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