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3" r:id="rId5"/>
    <p:sldId id="28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94422A-602E-4771-B761-BA940F38CC13}" v="2" dt="2025-01-12T15:38:03.5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C Rotchell NSS" userId="S::crotchell@netherstowe.com::a9821adb-2d76-4899-8bc9-a5e0499fc030" providerId="AD" clId="Web-{033DB038-F8CF-221A-11B7-26F12269EB27}"/>
    <pc:docChg chg="modSld">
      <pc:chgData name="Mr C Rotchell NSS" userId="S::crotchell@netherstowe.com::a9821adb-2d76-4899-8bc9-a5e0499fc030" providerId="AD" clId="Web-{033DB038-F8CF-221A-11B7-26F12269EB27}" dt="2024-12-13T09:41:48.632" v="79"/>
      <pc:docMkLst>
        <pc:docMk/>
      </pc:docMkLst>
      <pc:sldChg chg="modSp">
        <pc:chgData name="Mr C Rotchell NSS" userId="S::crotchell@netherstowe.com::a9821adb-2d76-4899-8bc9-a5e0499fc030" providerId="AD" clId="Web-{033DB038-F8CF-221A-11B7-26F12269EB27}" dt="2024-12-13T09:41:48.632" v="79"/>
        <pc:sldMkLst>
          <pc:docMk/>
          <pc:sldMk cId="3854267221" sldId="283"/>
        </pc:sldMkLst>
        <pc:graphicFrameChg chg="mod modGraphic">
          <ac:chgData name="Mr C Rotchell NSS" userId="S::crotchell@netherstowe.com::a9821adb-2d76-4899-8bc9-a5e0499fc030" providerId="AD" clId="Web-{033DB038-F8CF-221A-11B7-26F12269EB27}" dt="2024-12-13T09:41:48.632" v="79"/>
          <ac:graphicFrameMkLst>
            <pc:docMk/>
            <pc:sldMk cId="3854267221" sldId="283"/>
            <ac:graphicFrameMk id="3" creationId="{AEF229B4-BB76-85FC-334A-7A807302ADBA}"/>
          </ac:graphicFrameMkLst>
        </pc:graphicFrameChg>
      </pc:sldChg>
    </pc:docChg>
  </pc:docChgLst>
  <pc:docChgLst>
    <pc:chgData clId="Web-{5A6E89E0-6DC1-4024-87A0-65AEEAACA90A}"/>
    <pc:docChg chg="delSld">
      <pc:chgData name="" userId="" providerId="" clId="Web-{5A6E89E0-6DC1-4024-87A0-65AEEAACA90A}" dt="2024-12-12T06:58:56.132" v="0"/>
      <pc:docMkLst>
        <pc:docMk/>
      </pc:docMkLst>
      <pc:sldChg chg="del">
        <pc:chgData name="" userId="" providerId="" clId="Web-{5A6E89E0-6DC1-4024-87A0-65AEEAACA90A}" dt="2024-12-12T06:58:56.132" v="0"/>
        <pc:sldMkLst>
          <pc:docMk/>
          <pc:sldMk cId="3279754501" sldId="262"/>
        </pc:sldMkLst>
      </pc:sldChg>
    </pc:docChg>
  </pc:docChgLst>
  <pc:docChgLst>
    <pc:chgData name="Steven Cooper" userId="S::scooper@arthurterry.bham.sch.uk::78a8e89a-a60c-4ef5-acc6-845097b06848" providerId="AD" clId="Web-{3C94422A-602E-4771-B761-BA940F38CC13}"/>
    <pc:docChg chg="delSld sldOrd">
      <pc:chgData name="Steven Cooper" userId="S::scooper@arthurterry.bham.sch.uk::78a8e89a-a60c-4ef5-acc6-845097b06848" providerId="AD" clId="Web-{3C94422A-602E-4771-B761-BA940F38CC13}" dt="2025-01-12T15:38:03.506" v="1"/>
      <pc:docMkLst>
        <pc:docMk/>
      </pc:docMkLst>
      <pc:sldChg chg="del">
        <pc:chgData name="Steven Cooper" userId="S::scooper@arthurterry.bham.sch.uk::78a8e89a-a60c-4ef5-acc6-845097b06848" providerId="AD" clId="Web-{3C94422A-602E-4771-B761-BA940F38CC13}" dt="2025-01-12T15:38:00.568" v="0"/>
        <pc:sldMkLst>
          <pc:docMk/>
          <pc:sldMk cId="704713092" sldId="282"/>
        </pc:sldMkLst>
      </pc:sldChg>
      <pc:sldChg chg="ord">
        <pc:chgData name="Steven Cooper" userId="S::scooper@arthurterry.bham.sch.uk::78a8e89a-a60c-4ef5-acc6-845097b06848" providerId="AD" clId="Web-{3C94422A-602E-4771-B761-BA940F38CC13}" dt="2025-01-12T15:38:03.506" v="1"/>
        <pc:sldMkLst>
          <pc:docMk/>
          <pc:sldMk cId="3854267221" sldId="283"/>
        </pc:sldMkLst>
      </pc:sldChg>
    </pc:docChg>
  </pc:docChgLst>
  <pc:docChgLst>
    <pc:chgData name="Mr C Rotchell NSS" userId="a9821adb-2d76-4899-8bc9-a5e0499fc030" providerId="ADAL" clId="{6B046316-D64F-4C3C-AB3A-6C1E2E2046EF}"/>
    <pc:docChg chg="custSel modSld">
      <pc:chgData name="Mr C Rotchell NSS" userId="a9821adb-2d76-4899-8bc9-a5e0499fc030" providerId="ADAL" clId="{6B046316-D64F-4C3C-AB3A-6C1E2E2046EF}" dt="2024-12-13T09:26:27.330" v="2508" actId="20577"/>
      <pc:docMkLst>
        <pc:docMk/>
      </pc:docMkLst>
      <pc:sldChg chg="modSp mod">
        <pc:chgData name="Mr C Rotchell NSS" userId="a9821adb-2d76-4899-8bc9-a5e0499fc030" providerId="ADAL" clId="{6B046316-D64F-4C3C-AB3A-6C1E2E2046EF}" dt="2024-12-13T08:33:06.870" v="2075" actId="14734"/>
        <pc:sldMkLst>
          <pc:docMk/>
          <pc:sldMk cId="2089169039" sldId="281"/>
        </pc:sldMkLst>
        <pc:spChg chg="mod">
          <ac:chgData name="Mr C Rotchell NSS" userId="a9821adb-2d76-4899-8bc9-a5e0499fc030" providerId="ADAL" clId="{6B046316-D64F-4C3C-AB3A-6C1E2E2046EF}" dt="2024-12-13T08:17:24.557" v="1585" actId="1076"/>
          <ac:spMkLst>
            <pc:docMk/>
            <pc:sldMk cId="2089169039" sldId="281"/>
            <ac:spMk id="4" creationId="{FE35873C-051B-3895-511D-6A3D97A1E2D0}"/>
          </ac:spMkLst>
        </pc:spChg>
        <pc:graphicFrameChg chg="mod modGraphic">
          <ac:chgData name="Mr C Rotchell NSS" userId="a9821adb-2d76-4899-8bc9-a5e0499fc030" providerId="ADAL" clId="{6B046316-D64F-4C3C-AB3A-6C1E2E2046EF}" dt="2024-12-13T08:33:06.870" v="2075" actId="14734"/>
          <ac:graphicFrameMkLst>
            <pc:docMk/>
            <pc:sldMk cId="2089169039" sldId="281"/>
            <ac:graphicFrameMk id="5" creationId="{4B6BD1C3-6C03-9461-4CAB-F7D8C6AE661E}"/>
          </ac:graphicFrameMkLst>
        </pc:graphicFrameChg>
      </pc:sldChg>
      <pc:sldChg chg="addSp delSp modSp mod">
        <pc:chgData name="Mr C Rotchell NSS" userId="a9821adb-2d76-4899-8bc9-a5e0499fc030" providerId="ADAL" clId="{6B046316-D64F-4C3C-AB3A-6C1E2E2046EF}" dt="2024-12-13T09:26:27.330" v="2508" actId="20577"/>
        <pc:sldMkLst>
          <pc:docMk/>
          <pc:sldMk cId="3854267221" sldId="283"/>
        </pc:sldMkLst>
        <pc:spChg chg="mod">
          <ac:chgData name="Mr C Rotchell NSS" userId="a9821adb-2d76-4899-8bc9-a5e0499fc030" providerId="ADAL" clId="{6B046316-D64F-4C3C-AB3A-6C1E2E2046EF}" dt="2024-12-13T09:25:44.259" v="2383" actId="20577"/>
          <ac:spMkLst>
            <pc:docMk/>
            <pc:sldMk cId="3854267221" sldId="283"/>
            <ac:spMk id="4" creationId="{FE35873C-051B-3895-511D-6A3D97A1E2D0}"/>
          </ac:spMkLst>
        </pc:spChg>
        <pc:graphicFrameChg chg="modGraphic">
          <ac:chgData name="Mr C Rotchell NSS" userId="a9821adb-2d76-4899-8bc9-a5e0499fc030" providerId="ADAL" clId="{6B046316-D64F-4C3C-AB3A-6C1E2E2046EF}" dt="2024-12-13T09:26:27.330" v="2508" actId="20577"/>
          <ac:graphicFrameMkLst>
            <pc:docMk/>
            <pc:sldMk cId="3854267221" sldId="283"/>
            <ac:graphicFrameMk id="3" creationId="{AEF229B4-BB76-85FC-334A-7A807302ADBA}"/>
          </ac:graphicFrameMkLst>
        </pc:graphicFrameChg>
        <pc:picChg chg="add mod">
          <ac:chgData name="Mr C Rotchell NSS" userId="a9821adb-2d76-4899-8bc9-a5e0499fc030" providerId="ADAL" clId="{6B046316-D64F-4C3C-AB3A-6C1E2E2046EF}" dt="2024-12-13T09:25:39.451" v="2373" actId="962"/>
          <ac:picMkLst>
            <pc:docMk/>
            <pc:sldMk cId="3854267221" sldId="283"/>
            <ac:picMk id="6" creationId="{BA92B1C0-C9CE-1786-79F8-68EB40266B6F}"/>
          </ac:picMkLst>
        </pc:picChg>
        <pc:picChg chg="del">
          <ac:chgData name="Mr C Rotchell NSS" userId="a9821adb-2d76-4899-8bc9-a5e0499fc030" providerId="ADAL" clId="{6B046316-D64F-4C3C-AB3A-6C1E2E2046EF}" dt="2024-12-13T09:25:35.026" v="2369" actId="478"/>
          <ac:picMkLst>
            <pc:docMk/>
            <pc:sldMk cId="3854267221" sldId="283"/>
            <ac:picMk id="8" creationId="{BAC0705C-37E7-C786-C2AF-0438AA858337}"/>
          </ac:picMkLst>
        </pc:picChg>
      </pc:sldChg>
    </pc:docChg>
  </pc:docChgLst>
  <pc:docChgLst>
    <pc:chgData name="Mrs H Jones NSS" userId="S::hjones@netherstowe.com::2c2e43d8-87f4-476f-a892-3456874220e6" providerId="AD" clId="Web-{A898C1E7-A83E-08E4-A47C-9F0E4E5E4378}"/>
    <pc:docChg chg="addSld modSld">
      <pc:chgData name="Mrs H Jones NSS" userId="S::hjones@netherstowe.com::2c2e43d8-87f4-476f-a892-3456874220e6" providerId="AD" clId="Web-{A898C1E7-A83E-08E4-A47C-9F0E4E5E4378}" dt="2024-12-12T09:57:59.831" v="1684" actId="1076"/>
      <pc:docMkLst>
        <pc:docMk/>
      </pc:docMkLst>
      <pc:sldChg chg="addSp delSp modSp add replId">
        <pc:chgData name="Mrs H Jones NSS" userId="S::hjones@netherstowe.com::2c2e43d8-87f4-476f-a892-3456874220e6" providerId="AD" clId="Web-{A898C1E7-A83E-08E4-A47C-9F0E4E5E4378}" dt="2024-12-12T09:57:59.831" v="1684" actId="1076"/>
        <pc:sldMkLst>
          <pc:docMk/>
          <pc:sldMk cId="2910846315" sldId="284"/>
        </pc:sldMkLst>
        <pc:spChg chg="mod">
          <ac:chgData name="Mrs H Jones NSS" userId="S::hjones@netherstowe.com::2c2e43d8-87f4-476f-a892-3456874220e6" providerId="AD" clId="Web-{A898C1E7-A83E-08E4-A47C-9F0E4E5E4378}" dt="2024-12-12T09:38:59.347" v="12" actId="20577"/>
          <ac:spMkLst>
            <pc:docMk/>
            <pc:sldMk cId="2910846315" sldId="284"/>
            <ac:spMk id="4" creationId="{FE35873C-051B-3895-511D-6A3D97A1E2D0}"/>
          </ac:spMkLst>
        </pc:spChg>
        <pc:spChg chg="mod">
          <ac:chgData name="Mrs H Jones NSS" userId="S::hjones@netherstowe.com::2c2e43d8-87f4-476f-a892-3456874220e6" providerId="AD" clId="Web-{A898C1E7-A83E-08E4-A47C-9F0E4E5E4378}" dt="2024-12-12T09:57:45.346" v="1682" actId="1076"/>
          <ac:spMkLst>
            <pc:docMk/>
            <pc:sldMk cId="2910846315" sldId="284"/>
            <ac:spMk id="9" creationId="{5C7C739A-2A5C-ADA3-63F7-A5B077A67769}"/>
          </ac:spMkLst>
        </pc:spChg>
        <pc:spChg chg="add mod">
          <ac:chgData name="Mrs H Jones NSS" userId="S::hjones@netherstowe.com::2c2e43d8-87f4-476f-a892-3456874220e6" providerId="AD" clId="Web-{A898C1E7-A83E-08E4-A47C-9F0E4E5E4378}" dt="2024-12-12T09:55:58.339" v="1350" actId="14100"/>
          <ac:spMkLst>
            <pc:docMk/>
            <pc:sldMk cId="2910846315" sldId="284"/>
            <ac:spMk id="10" creationId="{EFC9EEBF-8626-EB8A-A5BB-FC695EDF173D}"/>
          </ac:spMkLst>
        </pc:spChg>
        <pc:graphicFrameChg chg="mod modGraphic">
          <ac:chgData name="Mrs H Jones NSS" userId="S::hjones@netherstowe.com::2c2e43d8-87f4-476f-a892-3456874220e6" providerId="AD" clId="Web-{A898C1E7-A83E-08E4-A47C-9F0E4E5E4378}" dt="2024-12-12T09:57:59.831" v="1684" actId="1076"/>
          <ac:graphicFrameMkLst>
            <pc:docMk/>
            <pc:sldMk cId="2910846315" sldId="284"/>
            <ac:graphicFrameMk id="3" creationId="{AEF229B4-BB76-85FC-334A-7A807302ADBA}"/>
          </ac:graphicFrameMkLst>
        </pc:graphicFrameChg>
        <pc:picChg chg="add mod">
          <ac:chgData name="Mrs H Jones NSS" userId="S::hjones@netherstowe.com::2c2e43d8-87f4-476f-a892-3456874220e6" providerId="AD" clId="Web-{A898C1E7-A83E-08E4-A47C-9F0E4E5E4378}" dt="2024-12-12T09:56:01.511" v="1351" actId="1076"/>
          <ac:picMkLst>
            <pc:docMk/>
            <pc:sldMk cId="2910846315" sldId="284"/>
            <ac:picMk id="5" creationId="{362B4BFB-D1D0-1654-B6F2-33FF0AEF9566}"/>
          </ac:picMkLst>
        </pc:picChg>
        <pc:picChg chg="add del mod">
          <ac:chgData name="Mrs H Jones NSS" userId="S::hjones@netherstowe.com::2c2e43d8-87f4-476f-a892-3456874220e6" providerId="AD" clId="Web-{A898C1E7-A83E-08E4-A47C-9F0E4E5E4378}" dt="2024-12-12T09:42:00.469" v="18"/>
          <ac:picMkLst>
            <pc:docMk/>
            <pc:sldMk cId="2910846315" sldId="284"/>
            <ac:picMk id="6" creationId="{8F5B975A-9AF7-CE4A-3261-CBC0CCF15EEA}"/>
          </ac:picMkLst>
        </pc:picChg>
        <pc:picChg chg="add del mod">
          <ac:chgData name="Mrs H Jones NSS" userId="S::hjones@netherstowe.com::2c2e43d8-87f4-476f-a892-3456874220e6" providerId="AD" clId="Web-{A898C1E7-A83E-08E4-A47C-9F0E4E5E4378}" dt="2024-12-12T09:42:07.563" v="20"/>
          <ac:picMkLst>
            <pc:docMk/>
            <pc:sldMk cId="2910846315" sldId="284"/>
            <ac:picMk id="7" creationId="{B9777A7E-1E22-C3A1-2B7A-9D99E6594D08}"/>
          </ac:picMkLst>
        </pc:picChg>
        <pc:picChg chg="del">
          <ac:chgData name="Mrs H Jones NSS" userId="S::hjones@netherstowe.com::2c2e43d8-87f4-476f-a892-3456874220e6" providerId="AD" clId="Web-{A898C1E7-A83E-08E4-A47C-9F0E4E5E4378}" dt="2024-12-12T09:39:02.175" v="13"/>
          <ac:picMkLst>
            <pc:docMk/>
            <pc:sldMk cId="2910846315" sldId="284"/>
            <ac:picMk id="8" creationId="{BAC0705C-37E7-C786-C2AF-0438AA858337}"/>
          </ac:picMkLst>
        </pc:picChg>
      </pc:sldChg>
      <pc:sldChg chg="modSp add replId">
        <pc:chgData name="Mrs H Jones NSS" userId="S::hjones@netherstowe.com::2c2e43d8-87f4-476f-a892-3456874220e6" providerId="AD" clId="Web-{A898C1E7-A83E-08E4-A47C-9F0E4E5E4378}" dt="2024-12-12T09:38:52.487" v="7" actId="20577"/>
        <pc:sldMkLst>
          <pc:docMk/>
          <pc:sldMk cId="3495128684" sldId="285"/>
        </pc:sldMkLst>
        <pc:spChg chg="mod">
          <ac:chgData name="Mrs H Jones NSS" userId="S::hjones@netherstowe.com::2c2e43d8-87f4-476f-a892-3456874220e6" providerId="AD" clId="Web-{A898C1E7-A83E-08E4-A47C-9F0E4E5E4378}" dt="2024-12-12T09:38:52.487" v="7" actId="20577"/>
          <ac:spMkLst>
            <pc:docMk/>
            <pc:sldMk cId="3495128684" sldId="285"/>
            <ac:spMk id="4" creationId="{FE35873C-051B-3895-511D-6A3D97A1E2D0}"/>
          </ac:spMkLst>
        </pc:spChg>
      </pc:sldChg>
    </pc:docChg>
  </pc:docChgLst>
  <pc:docChgLst>
    <pc:chgData name="Mrs H Jones NSS" userId="S::hjones@netherstowe.com::2c2e43d8-87f4-476f-a892-3456874220e6" providerId="AD" clId="Web-{4B81FFA2-C8AD-8878-BD68-3B2D7FEB813C}"/>
    <pc:docChg chg="delSld">
      <pc:chgData name="Mrs H Jones NSS" userId="S::hjones@netherstowe.com::2c2e43d8-87f4-476f-a892-3456874220e6" providerId="AD" clId="Web-{4B81FFA2-C8AD-8878-BD68-3B2D7FEB813C}" dt="2024-12-12T11:00:13.780" v="1"/>
      <pc:docMkLst>
        <pc:docMk/>
      </pc:docMkLst>
      <pc:sldChg chg="del">
        <pc:chgData name="Mrs H Jones NSS" userId="S::hjones@netherstowe.com::2c2e43d8-87f4-476f-a892-3456874220e6" providerId="AD" clId="Web-{4B81FFA2-C8AD-8878-BD68-3B2D7FEB813C}" dt="2024-12-12T11:00:13.780" v="1"/>
        <pc:sldMkLst>
          <pc:docMk/>
          <pc:sldMk cId="2910846315" sldId="284"/>
        </pc:sldMkLst>
      </pc:sldChg>
      <pc:sldChg chg="del">
        <pc:chgData name="Mrs H Jones NSS" userId="S::hjones@netherstowe.com::2c2e43d8-87f4-476f-a892-3456874220e6" providerId="AD" clId="Web-{4B81FFA2-C8AD-8878-BD68-3B2D7FEB813C}" dt="2024-12-12T11:00:12.514" v="0"/>
        <pc:sldMkLst>
          <pc:docMk/>
          <pc:sldMk cId="3495128684" sldId="285"/>
        </pc:sldMkLst>
      </pc:sldChg>
    </pc:docChg>
  </pc:docChgLst>
  <pc:docChgLst>
    <pc:chgData name="Steven Cooper" userId="S::scooper@arthurterry.bham.sch.uk::78a8e89a-a60c-4ef5-acc6-845097b06848" providerId="AD" clId="Web-{5A6E89E0-6DC1-4024-87A0-65AEEAACA90A}"/>
    <pc:docChg chg="delSld modSld">
      <pc:chgData name="Steven Cooper" userId="S::scooper@arthurterry.bham.sch.uk::78a8e89a-a60c-4ef5-acc6-845097b06848" providerId="AD" clId="Web-{5A6E89E0-6DC1-4024-87A0-65AEEAACA90A}" dt="2024-12-12T06:59:20.960" v="7"/>
      <pc:docMkLst>
        <pc:docMk/>
      </pc:docMkLst>
      <pc:sldChg chg="modSp">
        <pc:chgData name="Steven Cooper" userId="S::scooper@arthurterry.bham.sch.uk::78a8e89a-a60c-4ef5-acc6-845097b06848" providerId="AD" clId="Web-{5A6E89E0-6DC1-4024-87A0-65AEEAACA90A}" dt="2024-12-12T06:59:17.101" v="6" actId="14100"/>
        <pc:sldMkLst>
          <pc:docMk/>
          <pc:sldMk cId="2089169039" sldId="281"/>
        </pc:sldMkLst>
        <pc:spChg chg="mod">
          <ac:chgData name="Steven Cooper" userId="S::scooper@arthurterry.bham.sch.uk::78a8e89a-a60c-4ef5-acc6-845097b06848" providerId="AD" clId="Web-{5A6E89E0-6DC1-4024-87A0-65AEEAACA90A}" dt="2024-12-12T06:59:17.101" v="6" actId="14100"/>
          <ac:spMkLst>
            <pc:docMk/>
            <pc:sldMk cId="2089169039" sldId="281"/>
            <ac:spMk id="4" creationId="{FE35873C-051B-3895-511D-6A3D97A1E2D0}"/>
          </ac:spMkLst>
        </pc:spChg>
      </pc:sldChg>
      <pc:sldChg chg="del">
        <pc:chgData name="Steven Cooper" userId="S::scooper@arthurterry.bham.sch.uk::78a8e89a-a60c-4ef5-acc6-845097b06848" providerId="AD" clId="Web-{5A6E89E0-6DC1-4024-87A0-65AEEAACA90A}" dt="2024-12-12T06:59:20.960" v="7"/>
        <pc:sldMkLst>
          <pc:docMk/>
          <pc:sldMk cId="2481501435" sldId="28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09A44-3FB4-BC75-CFFC-8EEE4840F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1A03BD-136B-CF9B-4637-C4FC81836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09424-B243-980F-8819-1824ABA6F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D5BE2-3739-793E-C8D6-D1EB08C1C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AA1E0-E3D2-7B72-F337-7AECA8B4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98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93C9C-1790-CEAF-D8E1-17AB78987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B3D7A2-6995-5AA1-203E-1463AAA28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3F435-E8FC-9F5D-F9F0-A122E889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9F15C-2046-E233-32AC-59F1A25B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2F166-D581-6BA4-A8AD-420DC9B15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8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F2C89D-AA0F-717B-84E2-BD3F259BF1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F71BB9-C07E-E1CE-26E5-8BAB19281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8DB62-362F-D066-BDCD-E69C68986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0B914-0E4C-B609-FB60-101F0697E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45873-05B7-7C1B-CB63-744DEEC4B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51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F2423-1347-B077-E8DD-68D3D1C88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FE0CF-D2E4-B7E7-A68F-872750A6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A7B2B-CF79-215C-E428-013A3DCE6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F6770-0156-6893-858D-96F57CE64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7D829-D489-5A4E-3790-03A7FB0F4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03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31E5D-05F8-23FF-046A-8390575A3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C57BB-DCFC-0290-518E-84298D10E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4A0A-255F-EF53-7CD5-3A2771F25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14098-D5DA-7469-B1D0-79D22BCAE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BB71E-7875-7C46-74D7-6EDEE9DA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15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92D2D-BE7B-F187-CE5C-7E9C81009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92A6A-D9CB-DAAF-A304-16F43C62F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499FD0-3DE0-788B-4ADD-93C654A07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908A41-1780-B6CC-66B9-8ECA9F1B4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9C6A6-E51C-36DE-613D-D9DD2172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EF454-8EAA-363E-6084-FC5F2A8F3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56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38A17-B28C-5989-E6B8-951EB4042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338AE-A9BE-9600-0E39-F190367AB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60ED49-12B1-F5FE-2C1B-0D1255395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F0B15C-8D75-5E6E-5131-F7C2566F5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B116C2-386E-FD7E-4144-3325EBBD6B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B207AE-A504-1F98-D040-C6CC101E5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F20B7F-C8C6-CB5F-5B10-5C9C8374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CF234-58A0-736B-4AFC-61C09471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6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C85E9-DB0C-CDE2-66B0-5F0E268C6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72DAEE-458D-95B6-E4F4-A00A7D4DC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FDCB6D-14CC-1DB0-9D5E-45F4AE6BE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40A648-4B3B-5DD1-296F-89D1AB7F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31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F27B8-E600-F78E-DF79-8FD5DB518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548CBB-D2DA-B30C-0859-2829D25C2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67B25-0C05-2870-66D7-6F3E176C7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70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A2F32-D59A-8746-6C5D-3896A461F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02B5F-9A35-5677-D1A2-275D179F1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6D9A7A-0E61-09B8-5472-478986FE1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8C67F-6F90-9104-D2AC-661513AF7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5180E-BFE9-4C56-86E0-4BBCBDE2E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F775-6CA3-A5A6-A526-80A6BBFE1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85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0A21E-DB9D-1F32-17D3-F7AA1D9E0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444F00-4819-7B48-C7CB-25FF2691B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248AD-FA08-4F7B-0217-02D2BD15A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474C3-A43C-7066-73F5-272E39FD7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F1110-ED1B-E11D-304D-B47F00F7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60150-E4EA-3B1F-8035-FCBB8C802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31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641578-620E-AD66-2B1A-3E093753C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BAE92-3CD7-BD22-867B-4C139A25D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79716-2915-8E1E-786F-50490CD9A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4A84A-EAA3-839D-DE62-C3D5CD5AD6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A3D93-B502-B619-97D0-67A9D6BF66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playlist?list=PL04uZ7242_M5C7q2Xry39ZSe3hOb3etQ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28E09-626B-EDC3-C52E-F20B6AA10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8" y="72047"/>
            <a:ext cx="10515600" cy="407533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Nether Stowe Revision Programme 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35873C-051B-3895-511D-6A3D97A1E2D0}"/>
              </a:ext>
            </a:extLst>
          </p:cNvPr>
          <p:cNvSpPr txBox="1"/>
          <p:nvPr/>
        </p:nvSpPr>
        <p:spPr>
          <a:xfrm>
            <a:off x="9725536" y="0"/>
            <a:ext cx="246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/>
              <a:t>I</a:t>
            </a:r>
            <a:r>
              <a:rPr lang="en-GB" sz="4000" dirty="0"/>
              <a:t>CT</a:t>
            </a:r>
            <a:endParaRPr lang="en-US" sz="4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F229B4-BB76-85FC-334A-7A807302AD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68201"/>
              </p:ext>
            </p:extLst>
          </p:nvPr>
        </p:nvGraphicFramePr>
        <p:xfrm>
          <a:off x="335705" y="835121"/>
          <a:ext cx="8776324" cy="55228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88162">
                  <a:extLst>
                    <a:ext uri="{9D8B030D-6E8A-4147-A177-3AD203B41FA5}">
                      <a16:colId xmlns:a16="http://schemas.microsoft.com/office/drawing/2014/main" val="2458972410"/>
                    </a:ext>
                  </a:extLst>
                </a:gridCol>
                <a:gridCol w="4388162">
                  <a:extLst>
                    <a:ext uri="{9D8B030D-6E8A-4147-A177-3AD203B41FA5}">
                      <a16:colId xmlns:a16="http://schemas.microsoft.com/office/drawing/2014/main" val="3724418805"/>
                    </a:ext>
                  </a:extLst>
                </a:gridCol>
              </a:tblGrid>
              <a:tr h="526751">
                <a:tc>
                  <a:txBody>
                    <a:bodyPr/>
                    <a:lstStyle/>
                    <a:p>
                      <a:r>
                        <a:rPr lang="en-GB" dirty="0"/>
                        <a:t>Where can I find revision materials?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do I know what to revise first?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373521"/>
                  </a:ext>
                </a:extLst>
              </a:tr>
              <a:tr h="1416465">
                <a:tc>
                  <a:txBody>
                    <a:bodyPr/>
                    <a:lstStyle/>
                    <a:p>
                      <a:r>
                        <a:rPr lang="en-GB" dirty="0"/>
                        <a:t>e.g. All revision materials are on Showbie under…11/IT Key Documents Revision Booklet and 11/IT Key Documents Revision Cards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The best websites are </a:t>
                      </a:r>
                      <a:r>
                        <a:rPr lang="en-GB" sz="1800" b="0" i="0" u="none" strike="noStrike" noProof="0" dirty="0">
                          <a:latin typeface="Aptos"/>
                          <a:hlinkClick r:id="rId2"/>
                        </a:rPr>
                        <a:t>https://www.youtube.com/playlist?list=PL04uZ7242_M5C7q2Xry39ZSe3hOb3etQQ</a:t>
                      </a:r>
                    </a:p>
                    <a:p>
                      <a:pPr lvl="0">
                        <a:buNone/>
                      </a:pPr>
                      <a:endParaRPr lang="en-GB" sz="1800" b="0" i="0" u="none" strike="noStrike" noProof="0" dirty="0">
                        <a:latin typeface="Aptos"/>
                      </a:endParaRPr>
                    </a:p>
                    <a:p>
                      <a:pPr lvl="0">
                        <a:buNone/>
                      </a:pPr>
                      <a:r>
                        <a:rPr lang="en-GB" sz="1800" b="0" i="0" u="none" strike="noStrike" noProof="0" dirty="0">
                          <a:latin typeface="Aptos"/>
                        </a:rPr>
                        <a:t>This provided you with Videos for each of the areas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Identify the areas of concerns for your self based on your tests and mock exams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188263"/>
                  </a:ext>
                </a:extLst>
              </a:tr>
              <a:tr h="470701">
                <a:tc>
                  <a:txBody>
                    <a:bodyPr/>
                    <a:lstStyle/>
                    <a:p>
                      <a:r>
                        <a:rPr lang="en-GB" dirty="0"/>
                        <a:t>Where can I find practice questions to try?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should I revise for IT?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656411"/>
                  </a:ext>
                </a:extLst>
              </a:tr>
              <a:tr h="1416465">
                <a:tc>
                  <a:txBody>
                    <a:bodyPr/>
                    <a:lstStyle/>
                    <a:p>
                      <a:r>
                        <a:rPr lang="en-US" dirty="0"/>
                        <a:t>Practice Questions can be found in 11/IT Practice Questions there are Mock papers and end of topic 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have Revision cards done for you, Revision workbooks with practice questions and there are Mock exams available to you.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3519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C7C739A-2A5C-ADA3-63F7-A5B077A67769}"/>
              </a:ext>
            </a:extLst>
          </p:cNvPr>
          <p:cNvSpPr txBox="1"/>
          <p:nvPr/>
        </p:nvSpPr>
        <p:spPr>
          <a:xfrm>
            <a:off x="9234942" y="914433"/>
            <a:ext cx="2957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/>
              <a:t>Possible revision guides</a:t>
            </a:r>
            <a:endParaRPr lang="en-US" dirty="0"/>
          </a:p>
        </p:txBody>
      </p:sp>
      <p:pic>
        <p:nvPicPr>
          <p:cNvPr id="6" name="Picture 5" descr="A book cover with a drawing of a person&#10;&#10;Description automatically generated">
            <a:extLst>
              <a:ext uri="{FF2B5EF4-FFF2-40B4-BE49-F238E27FC236}">
                <a16:creationId xmlns:a16="http://schemas.microsoft.com/office/drawing/2014/main" id="{BA92B1C0-C9CE-1786-79F8-68EB40266B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9923" y="1433077"/>
            <a:ext cx="2486372" cy="3553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267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35873C-051B-3895-511D-6A3D97A1E2D0}"/>
              </a:ext>
            </a:extLst>
          </p:cNvPr>
          <p:cNvSpPr txBox="1"/>
          <p:nvPr/>
        </p:nvSpPr>
        <p:spPr>
          <a:xfrm>
            <a:off x="7489179" y="-78130"/>
            <a:ext cx="434735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GB" sz="4000" dirty="0"/>
              <a:t>Subject: ICT</a:t>
            </a:r>
            <a:endParaRPr lang="en-US" sz="4000" dirty="0" err="1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B6BD1C3-6C03-9461-4CAB-F7D8C6AE6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357288"/>
              </p:ext>
            </p:extLst>
          </p:nvPr>
        </p:nvGraphicFramePr>
        <p:xfrm>
          <a:off x="62168" y="479580"/>
          <a:ext cx="12067666" cy="63467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0334">
                  <a:extLst>
                    <a:ext uri="{9D8B030D-6E8A-4147-A177-3AD203B41FA5}">
                      <a16:colId xmlns:a16="http://schemas.microsoft.com/office/drawing/2014/main" val="747819316"/>
                    </a:ext>
                  </a:extLst>
                </a:gridCol>
                <a:gridCol w="4004370">
                  <a:extLst>
                    <a:ext uri="{9D8B030D-6E8A-4147-A177-3AD203B41FA5}">
                      <a16:colId xmlns:a16="http://schemas.microsoft.com/office/drawing/2014/main" val="1335849477"/>
                    </a:ext>
                  </a:extLst>
                </a:gridCol>
                <a:gridCol w="4107305">
                  <a:extLst>
                    <a:ext uri="{9D8B030D-6E8A-4147-A177-3AD203B41FA5}">
                      <a16:colId xmlns:a16="http://schemas.microsoft.com/office/drawing/2014/main" val="3508769278"/>
                    </a:ext>
                  </a:extLst>
                </a:gridCol>
                <a:gridCol w="3255657">
                  <a:extLst>
                    <a:ext uri="{9D8B030D-6E8A-4147-A177-3AD203B41FA5}">
                      <a16:colId xmlns:a16="http://schemas.microsoft.com/office/drawing/2014/main" val="545580971"/>
                    </a:ext>
                  </a:extLst>
                </a:gridCol>
              </a:tblGrid>
              <a:tr h="719734">
                <a:tc>
                  <a:txBody>
                    <a:bodyPr/>
                    <a:lstStyle/>
                    <a:p>
                      <a:r>
                        <a:rPr lang="en-GB" sz="1400" dirty="0"/>
                        <a:t>Week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</a:t>
                      </a:r>
                      <a:r>
                        <a:rPr lang="en-GB" sz="1400" dirty="0"/>
                        <a:t>earning Aim A Modern Technologies and their impact on organisations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</a:t>
                      </a:r>
                      <a:r>
                        <a:rPr lang="en-GB" sz="1400" dirty="0"/>
                        <a:t>earning Aim B Threats to digital systems and how an organisation can manage them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</a:t>
                      </a:r>
                      <a:r>
                        <a:rPr lang="en-GB" sz="1400" dirty="0"/>
                        <a:t>earning Aim C Responsible, legal and ethical use of data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77818"/>
                  </a:ext>
                </a:extLst>
              </a:tr>
              <a:tr h="597878">
                <a:tc>
                  <a:txBody>
                    <a:bodyPr/>
                    <a:lstStyle/>
                    <a:p>
                      <a:r>
                        <a:rPr lang="en-GB" sz="1400"/>
                        <a:t>1 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 Hoc Networks and Befits draws backs of cloud storge. Pg 1, 2, 3, and 4 in the Revision Guide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Why systems are attached and External threats Pg 22 23 and 24 in Revision Guide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Environmental impact  and reducing environmental impact Pg  40 and 41 in Revision Guide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697296"/>
                  </a:ext>
                </a:extLst>
              </a:tr>
              <a:tr h="597878">
                <a:tc>
                  <a:txBody>
                    <a:bodyPr/>
                    <a:lstStyle/>
                    <a:p>
                      <a:r>
                        <a:rPr lang="en-GB" sz="1400" dirty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Cloud computing, working with others and suitability of platforms and services Pg  5, 6 and 7 in the revision guide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Internal threats to digital systems and impact of data breach’s Pg  25, and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Equal access to information and professional guidelines Pg  42 and 43 in Revision Guide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751003"/>
                  </a:ext>
                </a:extLst>
              </a:tr>
              <a:tr h="597878">
                <a:tc>
                  <a:txBody>
                    <a:bodyPr/>
                    <a:lstStyle/>
                    <a:p>
                      <a:r>
                        <a:rPr lang="en-GB" sz="1400" dirty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Features of cloud services and Cloud Vs traditional systems. services Page  8 and 9 in the revision guide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User access restrictions, firewalls, Antivirus 27,  28, 29, and 30 in Revision Guide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Net Neutrality Pg  44 in Revision Guide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065397"/>
                  </a:ext>
                </a:extLst>
              </a:tr>
              <a:tr h="509812">
                <a:tc>
                  <a:txBody>
                    <a:bodyPr/>
                    <a:lstStyle/>
                    <a:p>
                      <a:r>
                        <a:rPr lang="en-GB" sz="1400" dirty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Modern Teams Page  12 in the revision guide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Backup, recovery encryption,  who is responsible Pg 31, 32 and 33 in Revision Guide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Acceptable use and Monitoring policy Pg  45 and 46 in Revision Guide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700920"/>
                  </a:ext>
                </a:extLst>
              </a:tr>
              <a:tr h="719734">
                <a:tc>
                  <a:txBody>
                    <a:bodyPr/>
                    <a:lstStyle/>
                    <a:p>
                      <a:r>
                        <a:rPr lang="en-GB" sz="1400" dirty="0"/>
                        <a:t>5	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Disaster recovery maintenance setup and performance Pg  10, and 11 in the revision guide.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Password, software Policy’s  Pg 34 in Revision Guide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 protection Act Principles Pg  48 in Revision Guide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29629"/>
                  </a:ext>
                </a:extLst>
              </a:tr>
              <a:tr h="719734">
                <a:tc>
                  <a:txBody>
                    <a:bodyPr/>
                    <a:lstStyle/>
                    <a:p>
                      <a:r>
                        <a:rPr lang="en-GB" sz="1400" dirty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Collaborations and communication tools choosing the right method Pg  13 and 16 in the revision guide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Disasters recovery policy Pg  36 in Revision Guide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Intellectual property and Copyright Pg  50 in Revision Guide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085627"/>
                  </a:ext>
                </a:extLst>
              </a:tr>
              <a:tr h="719734">
                <a:tc>
                  <a:txBody>
                    <a:bodyPr/>
                    <a:lstStyle/>
                    <a:p>
                      <a:r>
                        <a:rPr lang="en-GB" sz="1400" dirty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Impacts of modern technologies on infrastructure and organizations. Pg  19, 20 in the revision guide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What to do after an attack Pg  37 in Revision Guide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Computer Miss use ACT Pg  51 in Revision Guide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649645"/>
                  </a:ext>
                </a:extLst>
              </a:tr>
              <a:tr h="597878">
                <a:tc>
                  <a:txBody>
                    <a:bodyPr/>
                    <a:lstStyle/>
                    <a:p>
                      <a:r>
                        <a:rPr lang="en-GB" sz="1400" dirty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Working practices Technology and individuals Pg 21 in the revision guide.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Responsible use of shared data Pg  39 in Revision Guide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779589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CF151D32-0746-9F67-5E0B-8DD240006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8" y="72047"/>
            <a:ext cx="10515600" cy="407533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Nether Stowe Revision Programme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9169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aead27-0b9a-4e1f-a66a-8c88f9a8e85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8EC34DFC0218469A19F52720633A07" ma:contentTypeVersion="17" ma:contentTypeDescription="Create a new document." ma:contentTypeScope="" ma:versionID="4f997397469e1e9ce38ab8d34ca57879">
  <xsd:schema xmlns:xsd="http://www.w3.org/2001/XMLSchema" xmlns:xs="http://www.w3.org/2001/XMLSchema" xmlns:p="http://schemas.microsoft.com/office/2006/metadata/properties" xmlns:ns2="29aead27-0b9a-4e1f-a66a-8c88f9a8e856" xmlns:ns3="f6f456e4-52b1-45cb-909b-b79bbe251527" targetNamespace="http://schemas.microsoft.com/office/2006/metadata/properties" ma:root="true" ma:fieldsID="fafa64e2ef3097f7505e6ffdb653956b" ns2:_="" ns3:_="">
    <xsd:import namespace="29aead27-0b9a-4e1f-a66a-8c88f9a8e856"/>
    <xsd:import namespace="f6f456e4-52b1-45cb-909b-b79bbe2515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aead27-0b9a-4e1f-a66a-8c88f9a8e8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f00f207-be6b-470e-b693-e09bcb7723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f456e4-52b1-45cb-909b-b79bbe25152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4011E9-92FD-4108-AD2C-F283BD72F5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51175B-0727-4AF7-8373-B4BA60949695}">
  <ds:schemaRefs>
    <ds:schemaRef ds:uri="http://schemas.microsoft.com/office/2006/metadata/properties"/>
    <ds:schemaRef ds:uri="http://www.w3.org/2000/xmlns/"/>
    <ds:schemaRef ds:uri="http://schemas.microsoft.com/office/infopath/2007/PartnerControls"/>
    <ds:schemaRef ds:uri="29aead27-0b9a-4e1f-a66a-8c88f9a8e856"/>
  </ds:schemaRefs>
</ds:datastoreItem>
</file>

<file path=customXml/itemProps3.xml><?xml version="1.0" encoding="utf-8"?>
<ds:datastoreItem xmlns:ds="http://schemas.openxmlformats.org/officeDocument/2006/customXml" ds:itemID="{C70631DA-EC8E-410F-A014-F2F3E6471B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aead27-0b9a-4e1f-a66a-8c88f9a8e856"/>
    <ds:schemaRef ds:uri="f6f456e4-52b1-45cb-909b-b79bbe2515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548</Words>
  <Application>Microsoft Office PowerPoint</Application>
  <PresentationFormat>Widescreen</PresentationFormat>
  <Paragraphs>81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Nether Stowe Revision Programme </vt:lpstr>
      <vt:lpstr>The Nether Stowe Revision Programme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11 Rapid Improvement Strategy</dc:title>
  <dc:creator>Mr S Cooper NSS</dc:creator>
  <cp:lastModifiedBy>Mr C Rotchell NSS</cp:lastModifiedBy>
  <cp:revision>100</cp:revision>
  <dcterms:created xsi:type="dcterms:W3CDTF">2024-12-05T10:06:31Z</dcterms:created>
  <dcterms:modified xsi:type="dcterms:W3CDTF">2025-01-12T15:38:10Z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0x010100A48EC34DFC0218469A19F52720633A07</vt:lpwstr>
  </property>
  <property fmtid="{D5CDD505-2E9C-101B-9397-08002B2CF9AE}" pid="3" name="MediaServiceImageTags">
    <vt:lpwstr/>
  </property>
</Properties>
</file>