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3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F6C5C8-B52B-4D2A-A608-5B5D1CBD7C16}" v="1" dt="2025-01-12T15:37:49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R Jones NSS" userId="6a4a6c54-855e-4bfd-82a2-c32fd05389b0" providerId="ADAL" clId="{900377FD-C9BE-4361-8300-E228CC30E837}"/>
    <pc:docChg chg="custSel modSld">
      <pc:chgData name="Mr R Jones NSS" userId="6a4a6c54-855e-4bfd-82a2-c32fd05389b0" providerId="ADAL" clId="{900377FD-C9BE-4361-8300-E228CC30E837}" dt="2024-12-12T10:29:41.050" v="1865" actId="113"/>
      <pc:docMkLst>
        <pc:docMk/>
      </pc:docMkLst>
      <pc:sldChg chg="modSp mod">
        <pc:chgData name="Mr R Jones NSS" userId="6a4a6c54-855e-4bfd-82a2-c32fd05389b0" providerId="ADAL" clId="{900377FD-C9BE-4361-8300-E228CC30E837}" dt="2024-12-12T10:20:41.662" v="1198" actId="20577"/>
        <pc:sldMkLst>
          <pc:docMk/>
          <pc:sldMk cId="2089169039" sldId="281"/>
        </pc:sldMkLst>
        <pc:spChg chg="mod">
          <ac:chgData name="Mr R Jones NSS" userId="6a4a6c54-855e-4bfd-82a2-c32fd05389b0" providerId="ADAL" clId="{900377FD-C9BE-4361-8300-E228CC30E837}" dt="2024-12-12T10:16:47.422" v="565" actId="20577"/>
          <ac:spMkLst>
            <pc:docMk/>
            <pc:sldMk cId="2089169039" sldId="281"/>
            <ac:spMk id="4" creationId="{FE35873C-051B-3895-511D-6A3D97A1E2D0}"/>
          </ac:spMkLst>
        </pc:spChg>
        <pc:graphicFrameChg chg="mod modGraphic">
          <ac:chgData name="Mr R Jones NSS" userId="6a4a6c54-855e-4bfd-82a2-c32fd05389b0" providerId="ADAL" clId="{900377FD-C9BE-4361-8300-E228CC30E837}" dt="2024-12-12T10:20:41.662" v="1198" actId="20577"/>
          <ac:graphicFrameMkLst>
            <pc:docMk/>
            <pc:sldMk cId="2089169039" sldId="281"/>
            <ac:graphicFrameMk id="5" creationId="{4B6BD1C3-6C03-9461-4CAB-F7D8C6AE661E}"/>
          </ac:graphicFrameMkLst>
        </pc:graphicFrameChg>
      </pc:sldChg>
      <pc:sldChg chg="modSp mod">
        <pc:chgData name="Mr R Jones NSS" userId="6a4a6c54-855e-4bfd-82a2-c32fd05389b0" providerId="ADAL" clId="{900377FD-C9BE-4361-8300-E228CC30E837}" dt="2024-12-12T10:29:41.050" v="1865" actId="113"/>
        <pc:sldMkLst>
          <pc:docMk/>
          <pc:sldMk cId="3854267221" sldId="283"/>
        </pc:sldMkLst>
        <pc:graphicFrameChg chg="mod modGraphic">
          <ac:chgData name="Mr R Jones NSS" userId="6a4a6c54-855e-4bfd-82a2-c32fd05389b0" providerId="ADAL" clId="{900377FD-C9BE-4361-8300-E228CC30E837}" dt="2024-12-12T10:29:41.050" v="1865" actId="113"/>
          <ac:graphicFrameMkLst>
            <pc:docMk/>
            <pc:sldMk cId="3854267221" sldId="283"/>
            <ac:graphicFrameMk id="3" creationId="{AEF229B4-BB76-85FC-334A-7A807302ADBA}"/>
          </ac:graphicFrameMkLst>
        </pc:graphicFrameChg>
      </pc:sldChg>
    </pc:docChg>
  </pc:docChgLst>
  <pc:docChgLst>
    <pc:chgData name="Steven Cooper" userId="S::scooper@arthurterry.bham.sch.uk::78a8e89a-a60c-4ef5-acc6-845097b06848" providerId="AD" clId="Web-{26F6C5C8-B52B-4D2A-A608-5B5D1CBD7C16}"/>
    <pc:docChg chg="sldOrd">
      <pc:chgData name="Steven Cooper" userId="S::scooper@arthurterry.bham.sch.uk::78a8e89a-a60c-4ef5-acc6-845097b06848" providerId="AD" clId="Web-{26F6C5C8-B52B-4D2A-A608-5B5D1CBD7C16}" dt="2025-01-12T15:37:49.032" v="0"/>
      <pc:docMkLst>
        <pc:docMk/>
      </pc:docMkLst>
      <pc:sldChg chg="ord">
        <pc:chgData name="Steven Cooper" userId="S::scooper@arthurterry.bham.sch.uk::78a8e89a-a60c-4ef5-acc6-845097b06848" providerId="AD" clId="Web-{26F6C5C8-B52B-4D2A-A608-5B5D1CBD7C16}" dt="2025-01-12T15:37:49.032" v="0"/>
        <pc:sldMkLst>
          <pc:docMk/>
          <pc:sldMk cId="3854267221" sldId="28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66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2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35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86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73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59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14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63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76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9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30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90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qa.org.uk/subjects/history/gcse/history-8145/assessment-resources" TargetMode="External"/><Relationship Id="rId2" Type="http://schemas.openxmlformats.org/officeDocument/2006/relationships/hyperlink" Target="https://senecalearning.com/en-GB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gcse.guru/revision-tips-and-techniques/how-to-create-and-use-flash-cards/" TargetMode="External"/><Relationship Id="rId4" Type="http://schemas.openxmlformats.org/officeDocument/2006/relationships/hyperlink" Target="https://www.gcse.guru/revision-tips-and-techniques/how-to-create-and-use-mind-map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725536" y="0"/>
            <a:ext cx="246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HISTORY</a:t>
            </a:r>
            <a:endParaRPr kumimoji="0" lang="en-US" sz="4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278978"/>
              </p:ext>
            </p:extLst>
          </p:nvPr>
        </p:nvGraphicFramePr>
        <p:xfrm>
          <a:off x="335705" y="835121"/>
          <a:ext cx="8815780" cy="58437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7890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407890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26751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Seneca Learning 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this has revision for all four modules - American Expansion, Health and the People, Norman England and Conflict and Tension in Asia.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Showbie History Revision 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off with the content which we covered at the beginning of Y10 – </a:t>
                      </a:r>
                      <a:r>
                        <a:rPr lang="en-US" b="1" dirty="0"/>
                        <a:t>American Expansion</a:t>
                      </a:r>
                      <a:r>
                        <a:rPr lang="en-US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history?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US" dirty="0">
                          <a:hlinkClick r:id="rId3"/>
                        </a:rPr>
                        <a:t>Click here </a:t>
                      </a:r>
                      <a:r>
                        <a:rPr lang="en-US" dirty="0"/>
                        <a:t>– this will take to the AQA History website.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Your modules are: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AA America, 1840-1895 Expansion and consolidation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BD Conflict and Tension in Asia, 1950-1975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AA Britain: Health and the People c1000 to the present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BA Norman England, c1066-1100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Mindmaps</a:t>
                      </a:r>
                      <a:r>
                        <a:rPr lang="en-US" dirty="0"/>
                        <a:t> – This link </a:t>
                      </a:r>
                      <a:r>
                        <a:rPr lang="en-US" dirty="0">
                          <a:hlinkClick r:id="rId4"/>
                        </a:rPr>
                        <a:t>here</a:t>
                      </a:r>
                      <a:r>
                        <a:rPr lang="en-US" dirty="0"/>
                        <a:t> will give you some key tips and guidance.</a:t>
                      </a:r>
                    </a:p>
                    <a:p>
                      <a:endParaRPr lang="en-US" dirty="0"/>
                    </a:p>
                    <a:p>
                      <a:r>
                        <a:rPr lang="en-US" b="1" dirty="0"/>
                        <a:t>Flashcards</a:t>
                      </a:r>
                      <a:r>
                        <a:rPr lang="en-US" dirty="0"/>
                        <a:t> – This link </a:t>
                      </a:r>
                      <a:r>
                        <a:rPr lang="en-US" dirty="0">
                          <a:hlinkClick r:id="rId5"/>
                        </a:rPr>
                        <a:t>here</a:t>
                      </a:r>
                      <a:r>
                        <a:rPr lang="en-US" dirty="0"/>
                        <a:t> will give you some key tips and guidance.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BAC0705C-37E7-C786-C2AF-0438AA8583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399" y="1145342"/>
            <a:ext cx="2790144" cy="357313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7C739A-2A5C-ADA3-63F7-A5B077A67769}"/>
              </a:ext>
            </a:extLst>
          </p:cNvPr>
          <p:cNvSpPr txBox="1"/>
          <p:nvPr/>
        </p:nvSpPr>
        <p:spPr>
          <a:xfrm>
            <a:off x="9234942" y="914433"/>
            <a:ext cx="2957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Possible revision guides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7384248" y="144928"/>
            <a:ext cx="43473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HISTORY</a:t>
            </a:r>
            <a:endParaRPr kumimoji="0" lang="en-US" sz="4000" b="0" i="0" u="none" strike="noStrike" kern="1200" cap="none" spc="0" normalizeH="0" baseline="0" noProof="0" dirty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353242"/>
              </p:ext>
            </p:extLst>
          </p:nvPr>
        </p:nvGraphicFramePr>
        <p:xfrm>
          <a:off x="292186" y="776238"/>
          <a:ext cx="11439412" cy="6019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59853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Week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Topic 3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/>
                        <a:t>1 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American Expansion:</a:t>
                      </a:r>
                    </a:p>
                    <a:p>
                      <a:r>
                        <a:rPr lang="en-GB" sz="1600" dirty="0"/>
                        <a:t>Great Plains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Hippocrates and Galen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Anglo-Saxon England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Expansion:</a:t>
                      </a:r>
                    </a:p>
                    <a:p>
                      <a:r>
                        <a:rPr lang="en-US" sz="1600" dirty="0"/>
                        <a:t>Pioneers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Medieval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Battle of Gate Fulford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Expansion:</a:t>
                      </a:r>
                    </a:p>
                    <a:p>
                      <a:r>
                        <a:rPr lang="en-US" sz="1600" dirty="0"/>
                        <a:t>Mormons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Medieval Public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Battle of Stamford Bridge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Expansion:</a:t>
                      </a:r>
                    </a:p>
                    <a:p>
                      <a:r>
                        <a:rPr lang="en-US" sz="1600" dirty="0"/>
                        <a:t>Causes of the Civil War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Medieval beliefs causes of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Preparations for Hastings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5	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Expansion:</a:t>
                      </a:r>
                    </a:p>
                    <a:p>
                      <a:r>
                        <a:rPr lang="en-US" sz="1600" dirty="0"/>
                        <a:t>Impact of the Civil War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Renaissance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Battle of Hastings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Expansion:</a:t>
                      </a:r>
                    </a:p>
                    <a:p>
                      <a:r>
                        <a:rPr lang="en-US" sz="1600" dirty="0"/>
                        <a:t>Homesteaders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Renaissance Public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Aftermath of Hastings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Expansion:</a:t>
                      </a:r>
                    </a:p>
                    <a:p>
                      <a:r>
                        <a:rPr lang="en-US" sz="1600" dirty="0"/>
                        <a:t>Plains Indian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Renaissance causes of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William’s methods of 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sz="1600" dirty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American Expansion:</a:t>
                      </a:r>
                    </a:p>
                    <a:p>
                      <a:r>
                        <a:rPr lang="en-US" sz="1600" dirty="0"/>
                        <a:t>Battle of Little Big Horn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Health and the People:</a:t>
                      </a:r>
                    </a:p>
                    <a:p>
                      <a:r>
                        <a:rPr lang="en-US" sz="1600" dirty="0"/>
                        <a:t>Renaissance surgery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Norman England:</a:t>
                      </a:r>
                    </a:p>
                    <a:p>
                      <a:r>
                        <a:rPr lang="en-US" sz="1600" dirty="0"/>
                        <a:t>Domesday Book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  <SharedWithUsers xmlns="f6f456e4-52b1-45cb-909b-b79bbe251527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D415141-7A41-49C4-926E-F87B896626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D67693-D325-45FC-A897-88C2CDD2D5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993093-582C-4221-BECA-890F37FB16FB}">
  <ds:schemaRefs>
    <ds:schemaRef ds:uri="http://schemas.microsoft.com/office/2006/metadata/properties"/>
    <ds:schemaRef ds:uri="http://schemas.microsoft.com/office/infopath/2007/PartnerControls"/>
    <ds:schemaRef ds:uri="29aead27-0b9a-4e1f-a66a-8c88f9a8e856"/>
    <ds:schemaRef ds:uri="f6f456e4-52b1-45cb-909b-b79bbe25152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347</Words>
  <Application>Microsoft Office PowerPoint</Application>
  <PresentationFormat>Widescreen</PresentationFormat>
  <Paragraphs>83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The Nether Stowe Revision Programme </vt:lpstr>
      <vt:lpstr>The Nether Stowe Revision Programme </vt:lpstr>
    </vt:vector>
  </TitlesOfParts>
  <Company>The Arthur Terry Learning Partnership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 R Jones NSS</dc:creator>
  <cp:lastModifiedBy>Mr R Jones NSS</cp:lastModifiedBy>
  <cp:revision>2</cp:revision>
  <dcterms:created xsi:type="dcterms:W3CDTF">2024-12-12T10:06:52Z</dcterms:created>
  <dcterms:modified xsi:type="dcterms:W3CDTF">2025-01-12T15:37:49Z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0x010100A48EC34DFC0218469A19F52720633A07</vt:lpwstr>
  </property>
  <property fmtid="{D5CDD505-2E9C-101B-9397-08002B2CF9AE}" pid="4" name="Order">
    <vt:r8>14948000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