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3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95E4A9-D572-4DA2-9AC9-AB53BFBE8D7D}" v="10" dt="2025-01-12T15:37:35.6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Cooper" userId="S::scooper@arthurterry.bham.sch.uk::78a8e89a-a60c-4ef5-acc6-845097b06848" providerId="AD" clId="Web-{2D95E4A9-D572-4DA2-9AC9-AB53BFBE8D7D}"/>
    <pc:docChg chg="modSld sldOrd">
      <pc:chgData name="Steven Cooper" userId="S::scooper@arthurterry.bham.sch.uk::78a8e89a-a60c-4ef5-acc6-845097b06848" providerId="AD" clId="Web-{2D95E4A9-D572-4DA2-9AC9-AB53BFBE8D7D}" dt="2025-01-12T15:37:34.719" v="6"/>
      <pc:docMkLst>
        <pc:docMk/>
      </pc:docMkLst>
      <pc:sldChg chg="modSp ord">
        <pc:chgData name="Steven Cooper" userId="S::scooper@arthurterry.bham.sch.uk::78a8e89a-a60c-4ef5-acc6-845097b06848" providerId="AD" clId="Web-{2D95E4A9-D572-4DA2-9AC9-AB53BFBE8D7D}" dt="2025-01-12T15:37:34.719" v="6"/>
        <pc:sldMkLst>
          <pc:docMk/>
          <pc:sldMk cId="3854267221" sldId="283"/>
        </pc:sldMkLst>
        <pc:graphicFrameChg chg="mod modGraphic">
          <ac:chgData name="Steven Cooper" userId="S::scooper@arthurterry.bham.sch.uk::78a8e89a-a60c-4ef5-acc6-845097b06848" providerId="AD" clId="Web-{2D95E4A9-D572-4DA2-9AC9-AB53BFBE8D7D}" dt="2025-01-12T15:37:34.719" v="6"/>
          <ac:graphicFrameMkLst>
            <pc:docMk/>
            <pc:sldMk cId="3854267221" sldId="283"/>
            <ac:graphicFrameMk id="3" creationId="{AEF229B4-BB76-85FC-334A-7A807302ADBA}"/>
          </ac:graphicFrameMkLst>
        </pc:graphicFrameChg>
      </pc:sldChg>
    </pc:docChg>
  </pc:docChgLst>
  <pc:docChgLst>
    <pc:chgData name="Miss N Merritt" userId="092d1198-433a-4351-af15-4d5508ecb734" providerId="ADAL" clId="{7CF962B8-FEDA-3943-81FA-6162EA0FF5CA}"/>
    <pc:docChg chg="custSel delSld modSld">
      <pc:chgData name="Miss N Merritt" userId="092d1198-433a-4351-af15-4d5508ecb734" providerId="ADAL" clId="{7CF962B8-FEDA-3943-81FA-6162EA0FF5CA}" dt="2024-12-18T12:01:24.227" v="1824" actId="20577"/>
      <pc:docMkLst>
        <pc:docMk/>
      </pc:docMkLst>
      <pc:sldChg chg="del">
        <pc:chgData name="Miss N Merritt" userId="092d1198-433a-4351-af15-4d5508ecb734" providerId="ADAL" clId="{7CF962B8-FEDA-3943-81FA-6162EA0FF5CA}" dt="2024-12-17T11:41:56.542" v="0" actId="2696"/>
        <pc:sldMkLst>
          <pc:docMk/>
          <pc:sldMk cId="3279754501" sldId="262"/>
        </pc:sldMkLst>
      </pc:sldChg>
      <pc:sldChg chg="modSp">
        <pc:chgData name="Miss N Merritt" userId="092d1198-433a-4351-af15-4d5508ecb734" providerId="ADAL" clId="{7CF962B8-FEDA-3943-81FA-6162EA0FF5CA}" dt="2024-12-18T11:53:53.636" v="1327" actId="20577"/>
        <pc:sldMkLst>
          <pc:docMk/>
          <pc:sldMk cId="2089169039" sldId="281"/>
        </pc:sldMkLst>
        <pc:spChg chg="mod">
          <ac:chgData name="Miss N Merritt" userId="092d1198-433a-4351-af15-4d5508ecb734" providerId="ADAL" clId="{7CF962B8-FEDA-3943-81FA-6162EA0FF5CA}" dt="2024-12-18T11:45:25.316" v="513" actId="255"/>
          <ac:spMkLst>
            <pc:docMk/>
            <pc:sldMk cId="2089169039" sldId="281"/>
            <ac:spMk id="4" creationId="{FE35873C-051B-3895-511D-6A3D97A1E2D0}"/>
          </ac:spMkLst>
        </pc:spChg>
        <pc:graphicFrameChg chg="mod modGraphic">
          <ac:chgData name="Miss N Merritt" userId="092d1198-433a-4351-af15-4d5508ecb734" providerId="ADAL" clId="{7CF962B8-FEDA-3943-81FA-6162EA0FF5CA}" dt="2024-12-18T11:53:53.636" v="1327" actId="20577"/>
          <ac:graphicFrameMkLst>
            <pc:docMk/>
            <pc:sldMk cId="2089169039" sldId="281"/>
            <ac:graphicFrameMk id="5" creationId="{4B6BD1C3-6C03-9461-4CAB-F7D8C6AE661E}"/>
          </ac:graphicFrameMkLst>
        </pc:graphicFrameChg>
      </pc:sldChg>
      <pc:sldChg chg="del">
        <pc:chgData name="Miss N Merritt" userId="092d1198-433a-4351-af15-4d5508ecb734" providerId="ADAL" clId="{7CF962B8-FEDA-3943-81FA-6162EA0FF5CA}" dt="2024-12-17T11:42:00.314" v="2" actId="2696"/>
        <pc:sldMkLst>
          <pc:docMk/>
          <pc:sldMk cId="704713092" sldId="282"/>
        </pc:sldMkLst>
      </pc:sldChg>
      <pc:sldChg chg="addSp delSp modSp">
        <pc:chgData name="Miss N Merritt" userId="092d1198-433a-4351-af15-4d5508ecb734" providerId="ADAL" clId="{7CF962B8-FEDA-3943-81FA-6162EA0FF5CA}" dt="2024-12-18T12:01:24.227" v="1824" actId="20577"/>
        <pc:sldMkLst>
          <pc:docMk/>
          <pc:sldMk cId="3854267221" sldId="283"/>
        </pc:sldMkLst>
        <pc:spChg chg="mod">
          <ac:chgData name="Miss N Merritt" userId="092d1198-433a-4351-af15-4d5508ecb734" providerId="ADAL" clId="{7CF962B8-FEDA-3943-81FA-6162EA0FF5CA}" dt="2024-12-17T11:43:35.322" v="75" actId="14100"/>
          <ac:spMkLst>
            <pc:docMk/>
            <pc:sldMk cId="3854267221" sldId="283"/>
            <ac:spMk id="4" creationId="{FE35873C-051B-3895-511D-6A3D97A1E2D0}"/>
          </ac:spMkLst>
        </pc:spChg>
        <pc:spChg chg="add del">
          <ac:chgData name="Miss N Merritt" userId="092d1198-433a-4351-af15-4d5508ecb734" providerId="ADAL" clId="{7CF962B8-FEDA-3943-81FA-6162EA0FF5CA}" dt="2024-12-18T11:56:24.552" v="1737" actId="478"/>
          <ac:spMkLst>
            <pc:docMk/>
            <pc:sldMk cId="3854267221" sldId="283"/>
            <ac:spMk id="6" creationId="{83EC4666-AA7F-3C3E-9659-9491DFE368A6}"/>
          </ac:spMkLst>
        </pc:spChg>
        <pc:spChg chg="del">
          <ac:chgData name="Miss N Merritt" userId="092d1198-433a-4351-af15-4d5508ecb734" providerId="ADAL" clId="{7CF962B8-FEDA-3943-81FA-6162EA0FF5CA}" dt="2024-12-18T11:56:26.503" v="1738" actId="478"/>
          <ac:spMkLst>
            <pc:docMk/>
            <pc:sldMk cId="3854267221" sldId="283"/>
            <ac:spMk id="9" creationId="{5C7C739A-2A5C-ADA3-63F7-A5B077A67769}"/>
          </ac:spMkLst>
        </pc:spChg>
        <pc:graphicFrameChg chg="modGraphic">
          <ac:chgData name="Miss N Merritt" userId="092d1198-433a-4351-af15-4d5508ecb734" providerId="ADAL" clId="{7CF962B8-FEDA-3943-81FA-6162EA0FF5CA}" dt="2024-12-18T12:01:24.227" v="1824" actId="20577"/>
          <ac:graphicFrameMkLst>
            <pc:docMk/>
            <pc:sldMk cId="3854267221" sldId="283"/>
            <ac:graphicFrameMk id="3" creationId="{AEF229B4-BB76-85FC-334A-7A807302ADBA}"/>
          </ac:graphicFrameMkLst>
        </pc:graphicFrameChg>
        <pc:picChg chg="del">
          <ac:chgData name="Miss N Merritt" userId="092d1198-433a-4351-af15-4d5508ecb734" providerId="ADAL" clId="{7CF962B8-FEDA-3943-81FA-6162EA0FF5CA}" dt="2024-12-17T11:43:36.761" v="76" actId="478"/>
          <ac:picMkLst>
            <pc:docMk/>
            <pc:sldMk cId="3854267221" sldId="283"/>
            <ac:picMk id="8" creationId="{BAC0705C-37E7-C786-C2AF-0438AA858337}"/>
          </ac:picMkLst>
        </pc:picChg>
        <pc:picChg chg="add mod">
          <ac:chgData name="Miss N Merritt" userId="092d1198-433a-4351-af15-4d5508ecb734" providerId="ADAL" clId="{7CF962B8-FEDA-3943-81FA-6162EA0FF5CA}" dt="2024-12-18T11:56:56.902" v="1743" actId="1076"/>
          <ac:picMkLst>
            <pc:docMk/>
            <pc:sldMk cId="3854267221" sldId="283"/>
            <ac:picMk id="10" creationId="{692B396B-340D-873E-E47C-DDEC77ED1B83}"/>
          </ac:picMkLst>
        </pc:picChg>
      </pc:sldChg>
      <pc:sldChg chg="del">
        <pc:chgData name="Miss N Merritt" userId="092d1198-433a-4351-af15-4d5508ecb734" providerId="ADAL" clId="{7CF962B8-FEDA-3943-81FA-6162EA0FF5CA}" dt="2024-12-17T11:41:58.830" v="1" actId="2696"/>
        <pc:sldMkLst>
          <pc:docMk/>
          <pc:sldMk cId="2481501435" sldId="28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09A44-3FB4-BC75-CFFC-8EEE4840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A03BD-136B-CF9B-4637-C4FC81836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09424-B243-980F-8819-1824ABA6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5BE2-3739-793E-C8D6-D1EB08C1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A1E0-E3D2-7B72-F337-7AECA8B4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8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3C9C-1790-CEAF-D8E1-17AB7898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3D7A2-6995-5AA1-203E-1463AAA28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F435-E8FC-9F5D-F9F0-A122E889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9F15C-2046-E233-32AC-59F1A25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2F166-D581-6BA4-A8AD-420DC9B1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2C89D-AA0F-717B-84E2-BD3F259BF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71BB9-C07E-E1CE-26E5-8BAB19281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8DB62-362F-D066-BDCD-E69C6898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B914-0E4C-B609-FB60-101F0697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5873-05B7-7C1B-CB63-744DEEC4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2423-1347-B077-E8DD-68D3D1C8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FE0CF-D2E4-B7E7-A68F-872750A6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A7B2B-CF79-215C-E428-013A3DCE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F6770-0156-6893-858D-96F57CE6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7D829-D489-5A4E-3790-03A7FB0F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0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31E5D-05F8-23FF-046A-8390575A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C57BB-DCFC-0290-518E-84298D10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4A0A-255F-EF53-7CD5-3A2771F2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4098-D5DA-7469-B1D0-79D22BCA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BB71E-7875-7C46-74D7-6EDEE9DA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15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2D2D-BE7B-F187-CE5C-7E9C8100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92A6A-D9CB-DAAF-A304-16F43C62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99FD0-3DE0-788B-4ADD-93C654A07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08A41-1780-B6CC-66B9-8ECA9F1B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9C6A6-E51C-36DE-613D-D9DD2172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EF454-8EAA-363E-6084-FC5F2A8F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6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38A17-B28C-5989-E6B8-951EB404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338AE-A9BE-9600-0E39-F190367A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0ED49-12B1-F5FE-2C1B-0D1255395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0B15C-8D75-5E6E-5131-F7C2566F5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116C2-386E-FD7E-4144-3325EBBD6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207AE-A504-1F98-D040-C6CC101E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20B7F-C8C6-CB5F-5B10-5C9C8374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CF234-58A0-736B-4AFC-61C09471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6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5E9-DB0C-CDE2-66B0-5F0E268C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2DAEE-458D-95B6-E4F4-A00A7D4D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DCB6D-14CC-1DB0-9D5E-45F4AE6B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0A648-4B3B-5DD1-296F-89D1AB7F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1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F27B8-E600-F78E-DF79-8FD5DB51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48CBB-D2DA-B30C-0859-2829D25C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67B25-0C05-2870-66D7-6F3E176C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0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2F32-D59A-8746-6C5D-3896A461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02B5F-9A35-5677-D1A2-275D179F1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D9A7A-0E61-09B8-5472-478986FE1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8C67F-6F90-9104-D2AC-661513AF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5180E-BFE9-4C56-86E0-4BBCBDE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F775-6CA3-A5A6-A526-80A6BBFE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85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A21E-DB9D-1F32-17D3-F7AA1D9E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44F00-4819-7B48-C7CB-25FF2691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248AD-FA08-4F7B-0217-02D2BD15A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474C3-A43C-7066-73F5-272E39FD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F1110-ED1B-E11D-304D-B47F00F7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60150-E4EA-3B1F-8035-FCBB8C80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1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641578-620E-AD66-2B1A-3E093753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BAE92-3CD7-BD22-867B-4C139A25D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79716-2915-8E1E-786F-50490CD9A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4A84A-EAA3-839D-DE62-C3D5CD5AD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3D93-B502-B619-97D0-67A9D6BF6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8E09-626B-EDC3-C52E-F20B6AA10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Nether Stowe Revision Programme 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9401856" y="0"/>
            <a:ext cx="2790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000" dirty="0"/>
              <a:t>Geography</a:t>
            </a:r>
            <a:endParaRPr lang="en-US" sz="4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F229B4-BB76-85FC-334A-7A807302A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009517"/>
              </p:ext>
            </p:extLst>
          </p:nvPr>
        </p:nvGraphicFramePr>
        <p:xfrm>
          <a:off x="335705" y="835121"/>
          <a:ext cx="8776324" cy="44255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8162">
                  <a:extLst>
                    <a:ext uri="{9D8B030D-6E8A-4147-A177-3AD203B41FA5}">
                      <a16:colId xmlns:a16="http://schemas.microsoft.com/office/drawing/2014/main" val="2458972410"/>
                    </a:ext>
                  </a:extLst>
                </a:gridCol>
                <a:gridCol w="4388162">
                  <a:extLst>
                    <a:ext uri="{9D8B030D-6E8A-4147-A177-3AD203B41FA5}">
                      <a16:colId xmlns:a16="http://schemas.microsoft.com/office/drawing/2014/main" val="3724418805"/>
                    </a:ext>
                  </a:extLst>
                </a:gridCol>
              </a:tblGrid>
              <a:tr h="526751">
                <a:tc>
                  <a:txBody>
                    <a:bodyPr/>
                    <a:lstStyle/>
                    <a:p>
                      <a:r>
                        <a:rPr lang="en-GB" dirty="0"/>
                        <a:t>Where can I find revision materials?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do I know what to revise first?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7352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GB" dirty="0"/>
                        <a:t>Changing economic world folder on Showbie</a:t>
                      </a:r>
                    </a:p>
                    <a:p>
                      <a:pPr lvl="0">
                        <a:buNone/>
                      </a:pPr>
                      <a:endParaRPr lang="en-GB" dirty="0"/>
                    </a:p>
                    <a:p>
                      <a:r>
                        <a:rPr lang="en-GB" dirty="0" err="1"/>
                        <a:t>Internetgeography</a:t>
                      </a:r>
                      <a:r>
                        <a:rPr lang="en-GB" dirty="0"/>
                        <a:t> website</a:t>
                      </a:r>
                    </a:p>
                    <a:p>
                      <a:r>
                        <a:rPr lang="en-GB" dirty="0" err="1"/>
                        <a:t>Coolgeography</a:t>
                      </a:r>
                      <a:r>
                        <a:rPr lang="en-GB" dirty="0"/>
                        <a:t> website</a:t>
                      </a:r>
                    </a:p>
                    <a:p>
                      <a:r>
                        <a:rPr lang="en-GB" dirty="0"/>
                        <a:t>BBC bitesize website </a:t>
                      </a:r>
                    </a:p>
                    <a:p>
                      <a:r>
                        <a:rPr lang="en-GB" dirty="0"/>
                        <a:t>AQA website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Content is in order of how the topic progresses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188263"/>
                  </a:ext>
                </a:extLst>
              </a:tr>
              <a:tr h="470701">
                <a:tc>
                  <a:txBody>
                    <a:bodyPr/>
                    <a:lstStyle/>
                    <a:p>
                      <a:r>
                        <a:rPr lang="en-GB" dirty="0"/>
                        <a:t>Where can I find practice questions to try?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should I revise geography?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5641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GB" dirty="0"/>
                        <a:t>AQA GCSE geography past papers</a:t>
                      </a:r>
                      <a:endParaRPr lang="en-US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Physics and maths tutor website has geography past papers and mark schemes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question or topic in the middle as thought bubble- annotate around with key concepts and ideas – use dual coding to support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35195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692B396B-340D-873E-E47C-DDEC77ED1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1856" y="1145058"/>
            <a:ext cx="2605085" cy="309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26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8477250" y="125637"/>
            <a:ext cx="2677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Geography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6BD1C3-6C03-9461-4CAB-F7D8C6AE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488711"/>
              </p:ext>
            </p:extLst>
          </p:nvPr>
        </p:nvGraphicFramePr>
        <p:xfrm>
          <a:off x="268209" y="494969"/>
          <a:ext cx="11921335" cy="640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6237">
                  <a:extLst>
                    <a:ext uri="{9D8B030D-6E8A-4147-A177-3AD203B41FA5}">
                      <a16:colId xmlns:a16="http://schemas.microsoft.com/office/drawing/2014/main" val="747819316"/>
                    </a:ext>
                  </a:extLst>
                </a:gridCol>
                <a:gridCol w="3848366">
                  <a:extLst>
                    <a:ext uri="{9D8B030D-6E8A-4147-A177-3AD203B41FA5}">
                      <a16:colId xmlns:a16="http://schemas.microsoft.com/office/drawing/2014/main" val="1335849477"/>
                    </a:ext>
                  </a:extLst>
                </a:gridCol>
                <a:gridCol w="3608366">
                  <a:extLst>
                    <a:ext uri="{9D8B030D-6E8A-4147-A177-3AD203B41FA5}">
                      <a16:colId xmlns:a16="http://schemas.microsoft.com/office/drawing/2014/main" val="3508769278"/>
                    </a:ext>
                  </a:extLst>
                </a:gridCol>
                <a:gridCol w="3608366">
                  <a:extLst>
                    <a:ext uri="{9D8B030D-6E8A-4147-A177-3AD203B41FA5}">
                      <a16:colId xmlns:a16="http://schemas.microsoft.com/office/drawing/2014/main" val="545580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 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7818"/>
                  </a:ext>
                </a:extLst>
              </a:tr>
              <a:tr h="628956">
                <a:tc>
                  <a:txBody>
                    <a:bodyPr/>
                    <a:lstStyle/>
                    <a:p>
                      <a:r>
                        <a:rPr lang="en-GB" dirty="0"/>
                        <a:t>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Development indicators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Limitations of social and economic measures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DTM (demographic transition model)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97296"/>
                  </a:ext>
                </a:extLst>
              </a:tr>
              <a:tr h="628956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Causes of uneven development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Consequences of uneven development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Strategies to reduce the development gap: investment and </a:t>
                      </a:r>
                      <a:r>
                        <a:rPr lang="en-GB" sz="1600" dirty="0" err="1"/>
                        <a:t>microfinance</a:t>
                      </a:r>
                      <a:r>
                        <a:rPr lang="en-GB" sz="1600" dirty="0"/>
                        <a:t> loans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51003"/>
                  </a:ext>
                </a:extLst>
              </a:tr>
              <a:tr h="628956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Strategies to reduce the development gap: industrial development and debt relief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Strategies to reduce the development gap: tourism and </a:t>
                      </a:r>
                      <a:r>
                        <a:rPr lang="en-GB" dirty="0" err="1"/>
                        <a:t>fairtrade</a:t>
                      </a:r>
                      <a:r>
                        <a:rPr lang="en-GB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Tourism case study: Jamaica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65397"/>
                  </a:ext>
                </a:extLst>
              </a:tr>
              <a:tr h="628956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Strategies to reduce the development gap: intermediate technology  and aid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NEE case study: Nigeria  - location and importance region and global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NEE case study: Nigeria – wider political, social, cultural and environmental context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00920"/>
                  </a:ext>
                </a:extLst>
              </a:tr>
              <a:tr h="628956">
                <a:tc>
                  <a:txBody>
                    <a:bodyPr/>
                    <a:lstStyle/>
                    <a:p>
                      <a:r>
                        <a:rPr lang="en-GB" dirty="0"/>
                        <a:t>5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NEE case study: Nigeria – changing industrial structure and industrial growth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NEE case study: Nigeria – role of TNCs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NEE case study: Nigeria – trading relationships with wider world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29629"/>
                  </a:ext>
                </a:extLst>
              </a:tr>
              <a:tr h="628956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NEE case study: Nigeria - aid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NEE case study: Nigeria – environmental  impacts of economic development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NEE case study: Nigeria – effects of development on quality of life (positive and negative)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085627"/>
                  </a:ext>
                </a:extLst>
              </a:tr>
              <a:tr h="628956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UK economy – economic change and decline of industry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UK economy – post industrial economy, science/business parks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UK economy – Torr Quarry – modern industry made more sustainable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649645"/>
                  </a:ext>
                </a:extLst>
              </a:tr>
              <a:tr h="628956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UK economy – rural landscapes changing – decline and growth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UK economy – transport developments. Rail/road/port/air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UK economy – north south divide and strategies to resolve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7958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F151D32-0746-9F67-5E0B-8DD24000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/>
              <a:t>The Nether Stowe Revision Programme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08916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aead27-0b9a-4e1f-a66a-8c88f9a8e85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8EC34DFC0218469A19F52720633A07" ma:contentTypeVersion="17" ma:contentTypeDescription="Create a new document." ma:contentTypeScope="" ma:versionID="4f997397469e1e9ce38ab8d34ca57879">
  <xsd:schema xmlns:xsd="http://www.w3.org/2001/XMLSchema" xmlns:xs="http://www.w3.org/2001/XMLSchema" xmlns:p="http://schemas.microsoft.com/office/2006/metadata/properties" xmlns:ns2="29aead27-0b9a-4e1f-a66a-8c88f9a8e856" xmlns:ns3="f6f456e4-52b1-45cb-909b-b79bbe251527" targetNamespace="http://schemas.microsoft.com/office/2006/metadata/properties" ma:root="true" ma:fieldsID="fafa64e2ef3097f7505e6ffdb653956b" ns2:_="" ns3:_="">
    <xsd:import namespace="29aead27-0b9a-4e1f-a66a-8c88f9a8e856"/>
    <xsd:import namespace="f6f456e4-52b1-45cb-909b-b79bbe2515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aead27-0b9a-4e1f-a66a-8c88f9a8e8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456e4-52b1-45cb-909b-b79bbe2515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51175B-0727-4AF7-8373-B4BA60949695}">
  <ds:schemaRefs>
    <ds:schemaRef ds:uri="http://schemas.microsoft.com/office/2006/metadata/properties"/>
    <ds:schemaRef ds:uri="http://www.w3.org/2000/xmlns/"/>
    <ds:schemaRef ds:uri="29aead27-0b9a-4e1f-a66a-8c88f9a8e856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24011E9-92FD-4108-AD2C-F283BD72F5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CC436A-48F7-4752-86B2-A7DFCD770E38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9aead27-0b9a-4e1f-a66a-8c88f9a8e856"/>
    <ds:schemaRef ds:uri="f6f456e4-52b1-45cb-909b-b79bbe251527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280</Words>
  <Application>Microsoft Office PowerPoint</Application>
  <PresentationFormat>Widescreen</PresentationFormat>
  <Paragraphs>82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Nether Stowe Revision Programme </vt:lpstr>
      <vt:lpstr>The Nether Stowe Revision Programme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Rapid Improvement Strategy</dc:title>
  <dc:creator>Mr S Cooper NSS</dc:creator>
  <cp:lastModifiedBy>Miss N Merritt</cp:lastModifiedBy>
  <cp:revision>12</cp:revision>
  <dcterms:created xsi:type="dcterms:W3CDTF">2024-12-05T10:06:31Z</dcterms:created>
  <dcterms:modified xsi:type="dcterms:W3CDTF">2025-01-12T15:37:39Z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0x010100A48EC34DFC0218469A19F52720633A07</vt:lpwstr>
  </property>
  <property fmtid="{D5CDD505-2E9C-101B-9397-08002B2CF9AE}" pid="3" name="MediaServiceImageTags">
    <vt:lpwstr/>
  </property>
</Properties>
</file>