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95E4A9-D572-4DA2-9AC9-AB53BFBE8D7D}" v="10" dt="2025-01-12T15:37:35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Cooper" userId="S::scooper@arthurterry.bham.sch.uk::78a8e89a-a60c-4ef5-acc6-845097b06848" providerId="AD" clId="Web-{2D95E4A9-D572-4DA2-9AC9-AB53BFBE8D7D}"/>
    <pc:docChg chg="modSld sldOrd">
      <pc:chgData name="Steven Cooper" userId="S::scooper@arthurterry.bham.sch.uk::78a8e89a-a60c-4ef5-acc6-845097b06848" providerId="AD" clId="Web-{2D95E4A9-D572-4DA2-9AC9-AB53BFBE8D7D}" dt="2025-01-12T15:37:34.719" v="6"/>
      <pc:docMkLst>
        <pc:docMk/>
      </pc:docMkLst>
      <pc:sldChg chg="modSp ord">
        <pc:chgData name="Steven Cooper" userId="S::scooper@arthurterry.bham.sch.uk::78a8e89a-a60c-4ef5-acc6-845097b06848" providerId="AD" clId="Web-{2D95E4A9-D572-4DA2-9AC9-AB53BFBE8D7D}" dt="2025-01-12T15:37:34.719" v="6"/>
        <pc:sldMkLst>
          <pc:docMk/>
          <pc:sldMk cId="3854267221" sldId="283"/>
        </pc:sldMkLst>
        <pc:graphicFrameChg chg="mod modGraphic">
          <ac:chgData name="Steven Cooper" userId="S::scooper@arthurterry.bham.sch.uk::78a8e89a-a60c-4ef5-acc6-845097b06848" providerId="AD" clId="Web-{2D95E4A9-D572-4DA2-9AC9-AB53BFBE8D7D}" dt="2025-01-12T15:37:34.719" v="6"/>
          <ac:graphicFrameMkLst>
            <pc:docMk/>
            <pc:sldMk cId="3854267221" sldId="283"/>
            <ac:graphicFrameMk id="3" creationId="{AEF229B4-BB76-85FC-334A-7A807302ADBA}"/>
          </ac:graphicFrameMkLst>
        </pc:graphicFrameChg>
      </pc:sldChg>
    </pc:docChg>
  </pc:docChgLst>
  <pc:docChgLst>
    <pc:chgData name="Miss N Merritt" userId="092d1198-433a-4351-af15-4d5508ecb734" providerId="ADAL" clId="{7CF962B8-FEDA-3943-81FA-6162EA0FF5CA}"/>
    <pc:docChg chg="custSel delSld modSld">
      <pc:chgData name="Miss N Merritt" userId="092d1198-433a-4351-af15-4d5508ecb734" providerId="ADAL" clId="{7CF962B8-FEDA-3943-81FA-6162EA0FF5CA}" dt="2024-12-18T12:01:24.227" v="1824" actId="20577"/>
      <pc:docMkLst>
        <pc:docMk/>
      </pc:docMkLst>
      <pc:sldChg chg="del">
        <pc:chgData name="Miss N Merritt" userId="092d1198-433a-4351-af15-4d5508ecb734" providerId="ADAL" clId="{7CF962B8-FEDA-3943-81FA-6162EA0FF5CA}" dt="2024-12-17T11:41:56.542" v="0" actId="2696"/>
        <pc:sldMkLst>
          <pc:docMk/>
          <pc:sldMk cId="3279754501" sldId="262"/>
        </pc:sldMkLst>
      </pc:sldChg>
      <pc:sldChg chg="modSp">
        <pc:chgData name="Miss N Merritt" userId="092d1198-433a-4351-af15-4d5508ecb734" providerId="ADAL" clId="{7CF962B8-FEDA-3943-81FA-6162EA0FF5CA}" dt="2024-12-18T11:53:53.636" v="1327" actId="20577"/>
        <pc:sldMkLst>
          <pc:docMk/>
          <pc:sldMk cId="2089169039" sldId="281"/>
        </pc:sldMkLst>
        <pc:spChg chg="mod">
          <ac:chgData name="Miss N Merritt" userId="092d1198-433a-4351-af15-4d5508ecb734" providerId="ADAL" clId="{7CF962B8-FEDA-3943-81FA-6162EA0FF5CA}" dt="2024-12-18T11:45:25.316" v="513" actId="255"/>
          <ac:spMkLst>
            <pc:docMk/>
            <pc:sldMk cId="2089169039" sldId="281"/>
            <ac:spMk id="4" creationId="{FE35873C-051B-3895-511D-6A3D97A1E2D0}"/>
          </ac:spMkLst>
        </pc:spChg>
        <pc:graphicFrameChg chg="mod modGraphic">
          <ac:chgData name="Miss N Merritt" userId="092d1198-433a-4351-af15-4d5508ecb734" providerId="ADAL" clId="{7CF962B8-FEDA-3943-81FA-6162EA0FF5CA}" dt="2024-12-18T11:53:53.636" v="1327" actId="20577"/>
          <ac:graphicFrameMkLst>
            <pc:docMk/>
            <pc:sldMk cId="2089169039" sldId="281"/>
            <ac:graphicFrameMk id="5" creationId="{4B6BD1C3-6C03-9461-4CAB-F7D8C6AE661E}"/>
          </ac:graphicFrameMkLst>
        </pc:graphicFrameChg>
      </pc:sldChg>
      <pc:sldChg chg="del">
        <pc:chgData name="Miss N Merritt" userId="092d1198-433a-4351-af15-4d5508ecb734" providerId="ADAL" clId="{7CF962B8-FEDA-3943-81FA-6162EA0FF5CA}" dt="2024-12-17T11:42:00.314" v="2" actId="2696"/>
        <pc:sldMkLst>
          <pc:docMk/>
          <pc:sldMk cId="704713092" sldId="282"/>
        </pc:sldMkLst>
      </pc:sldChg>
      <pc:sldChg chg="addSp delSp modSp">
        <pc:chgData name="Miss N Merritt" userId="092d1198-433a-4351-af15-4d5508ecb734" providerId="ADAL" clId="{7CF962B8-FEDA-3943-81FA-6162EA0FF5CA}" dt="2024-12-18T12:01:24.227" v="1824" actId="20577"/>
        <pc:sldMkLst>
          <pc:docMk/>
          <pc:sldMk cId="3854267221" sldId="283"/>
        </pc:sldMkLst>
        <pc:spChg chg="mod">
          <ac:chgData name="Miss N Merritt" userId="092d1198-433a-4351-af15-4d5508ecb734" providerId="ADAL" clId="{7CF962B8-FEDA-3943-81FA-6162EA0FF5CA}" dt="2024-12-17T11:43:35.322" v="75" actId="14100"/>
          <ac:spMkLst>
            <pc:docMk/>
            <pc:sldMk cId="3854267221" sldId="283"/>
            <ac:spMk id="4" creationId="{FE35873C-051B-3895-511D-6A3D97A1E2D0}"/>
          </ac:spMkLst>
        </pc:spChg>
        <pc:spChg chg="add del">
          <ac:chgData name="Miss N Merritt" userId="092d1198-433a-4351-af15-4d5508ecb734" providerId="ADAL" clId="{7CF962B8-FEDA-3943-81FA-6162EA0FF5CA}" dt="2024-12-18T11:56:24.552" v="1737" actId="478"/>
          <ac:spMkLst>
            <pc:docMk/>
            <pc:sldMk cId="3854267221" sldId="283"/>
            <ac:spMk id="6" creationId="{83EC4666-AA7F-3C3E-9659-9491DFE368A6}"/>
          </ac:spMkLst>
        </pc:spChg>
        <pc:spChg chg="del">
          <ac:chgData name="Miss N Merritt" userId="092d1198-433a-4351-af15-4d5508ecb734" providerId="ADAL" clId="{7CF962B8-FEDA-3943-81FA-6162EA0FF5CA}" dt="2024-12-18T11:56:26.503" v="1738" actId="478"/>
          <ac:spMkLst>
            <pc:docMk/>
            <pc:sldMk cId="3854267221" sldId="283"/>
            <ac:spMk id="9" creationId="{5C7C739A-2A5C-ADA3-63F7-A5B077A67769}"/>
          </ac:spMkLst>
        </pc:spChg>
        <pc:graphicFrameChg chg="modGraphic">
          <ac:chgData name="Miss N Merritt" userId="092d1198-433a-4351-af15-4d5508ecb734" providerId="ADAL" clId="{7CF962B8-FEDA-3943-81FA-6162EA0FF5CA}" dt="2024-12-18T12:01:24.227" v="1824" actId="20577"/>
          <ac:graphicFrameMkLst>
            <pc:docMk/>
            <pc:sldMk cId="3854267221" sldId="283"/>
            <ac:graphicFrameMk id="3" creationId="{AEF229B4-BB76-85FC-334A-7A807302ADBA}"/>
          </ac:graphicFrameMkLst>
        </pc:graphicFrameChg>
        <pc:picChg chg="del">
          <ac:chgData name="Miss N Merritt" userId="092d1198-433a-4351-af15-4d5508ecb734" providerId="ADAL" clId="{7CF962B8-FEDA-3943-81FA-6162EA0FF5CA}" dt="2024-12-17T11:43:36.761" v="76" actId="478"/>
          <ac:picMkLst>
            <pc:docMk/>
            <pc:sldMk cId="3854267221" sldId="283"/>
            <ac:picMk id="8" creationId="{BAC0705C-37E7-C786-C2AF-0438AA858337}"/>
          </ac:picMkLst>
        </pc:picChg>
        <pc:picChg chg="add mod">
          <ac:chgData name="Miss N Merritt" userId="092d1198-433a-4351-af15-4d5508ecb734" providerId="ADAL" clId="{7CF962B8-FEDA-3943-81FA-6162EA0FF5CA}" dt="2024-12-18T11:56:56.902" v="1743" actId="1076"/>
          <ac:picMkLst>
            <pc:docMk/>
            <pc:sldMk cId="3854267221" sldId="283"/>
            <ac:picMk id="10" creationId="{692B396B-340D-873E-E47C-DDEC77ED1B83}"/>
          </ac:picMkLst>
        </pc:picChg>
      </pc:sldChg>
      <pc:sldChg chg="del">
        <pc:chgData name="Miss N Merritt" userId="092d1198-433a-4351-af15-4d5508ecb734" providerId="ADAL" clId="{7CF962B8-FEDA-3943-81FA-6162EA0FF5CA}" dt="2024-12-17T11:41:58.830" v="1" actId="2696"/>
        <pc:sldMkLst>
          <pc:docMk/>
          <pc:sldMk cId="2481501435" sldId="2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9401856" y="0"/>
            <a:ext cx="2790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/>
              <a:t>Geography</a:t>
            </a:r>
            <a:endParaRPr lang="en-US" sz="4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009517"/>
              </p:ext>
            </p:extLst>
          </p:nvPr>
        </p:nvGraphicFramePr>
        <p:xfrm>
          <a:off x="335705" y="835121"/>
          <a:ext cx="8776324" cy="4425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8162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4388162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26751">
                <a:tc>
                  <a:txBody>
                    <a:bodyPr/>
                    <a:lstStyle/>
                    <a:p>
                      <a:r>
                        <a:rPr lang="en-GB" dirty="0"/>
                        <a:t>Where can I find revision materials?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do I know what to revise first?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GB" dirty="0"/>
                        <a:t>Changing economic world folder on Showbie</a:t>
                      </a:r>
                    </a:p>
                    <a:p>
                      <a:pPr lvl="0">
                        <a:buNone/>
                      </a:pPr>
                      <a:endParaRPr lang="en-GB" dirty="0"/>
                    </a:p>
                    <a:p>
                      <a:r>
                        <a:rPr lang="en-GB" dirty="0" err="1"/>
                        <a:t>Internetgeography</a:t>
                      </a:r>
                      <a:r>
                        <a:rPr lang="en-GB" dirty="0"/>
                        <a:t> website</a:t>
                      </a:r>
                    </a:p>
                    <a:p>
                      <a:r>
                        <a:rPr lang="en-GB" dirty="0" err="1"/>
                        <a:t>Coolgeography</a:t>
                      </a:r>
                      <a:r>
                        <a:rPr lang="en-GB" dirty="0"/>
                        <a:t> website</a:t>
                      </a:r>
                    </a:p>
                    <a:p>
                      <a:r>
                        <a:rPr lang="en-GB" dirty="0"/>
                        <a:t>BBC bitesize website </a:t>
                      </a:r>
                    </a:p>
                    <a:p>
                      <a:r>
                        <a:rPr lang="en-GB" dirty="0"/>
                        <a:t>AQA website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Content is in order of how the topic progresses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dirty="0"/>
                        <a:t>Where can I find practice questions to try?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should I revise geography?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GB" dirty="0"/>
                        <a:t>AQA GCSE geography past papers</a:t>
                      </a:r>
                      <a:endParaRPr lang="en-US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Physics and maths tutor website has geography past papers and mark schemes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question or topic in the middle as thought bubble- annotate around with key concepts and ideas – use dual coding to support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692B396B-340D-873E-E47C-DDEC77ED1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856" y="1145058"/>
            <a:ext cx="2605085" cy="309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26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8477250" y="125637"/>
            <a:ext cx="2677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Geography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88711"/>
              </p:ext>
            </p:extLst>
          </p:nvPr>
        </p:nvGraphicFramePr>
        <p:xfrm>
          <a:off x="268209" y="494969"/>
          <a:ext cx="11921335" cy="640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6237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3848366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3608366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3608366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628956">
                <a:tc>
                  <a:txBody>
                    <a:bodyPr/>
                    <a:lstStyle/>
                    <a:p>
                      <a:r>
                        <a:rPr lang="en-GB" dirty="0"/>
                        <a:t>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Development indicators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Limitations of social and economic measures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DTM (demographic transition model)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628956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Causes of uneven development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Consequences of uneven development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Strategies to reduce the development gap: investment and </a:t>
                      </a:r>
                      <a:r>
                        <a:rPr lang="en-GB" sz="1600" dirty="0" err="1"/>
                        <a:t>microfinance</a:t>
                      </a:r>
                      <a:r>
                        <a:rPr lang="en-GB" sz="1600" dirty="0"/>
                        <a:t> loans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628956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Strategies to reduce the development gap: industrial development and debt relief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Strategies to reduce the development gap: tourism and </a:t>
                      </a:r>
                      <a:r>
                        <a:rPr lang="en-GB" dirty="0" err="1"/>
                        <a:t>fairtrade</a:t>
                      </a:r>
                      <a:r>
                        <a:rPr lang="en-GB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Tourism case study: Jamaica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628956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Strategies to reduce the development gap: intermediate technology  and aid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NEE case study: Nigeria  - location and importance region and global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NEE case study: Nigeria – wider political, social, cultural and environmental context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628956">
                <a:tc>
                  <a:txBody>
                    <a:bodyPr/>
                    <a:lstStyle/>
                    <a:p>
                      <a:r>
                        <a:rPr lang="en-GB" dirty="0"/>
                        <a:t>5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NEE case study: Nigeria – changing industrial structure and industrial growth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NEE case study: Nigeria – role of TNCs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NEE case study: Nigeria – trading relationships with wider world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628956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NEE case study: Nigeria -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NEE case study: Nigeria – environmental  impacts of economic development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NEE case study: Nigeria – effects of development on quality of life (positive and negative)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628956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 economy – economic change and decline of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 economy – post industrial economy, science/business parks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UK economy – Torr Quarry – modern industry made more sustainable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628956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 economy – rural landscapes changing – decline and growth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 economy – transport developments. Rail/road/port/air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 economy – north south divide and strategies to resolve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/>
              <a:t>The Nether Stowe Revision Programme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891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51175B-0727-4AF7-8373-B4BA60949695}">
  <ds:schemaRefs>
    <ds:schemaRef ds:uri="http://schemas.microsoft.com/office/2006/metadata/properties"/>
    <ds:schemaRef ds:uri="http://www.w3.org/2000/xmlns/"/>
    <ds:schemaRef ds:uri="29aead27-0b9a-4e1f-a66a-8c88f9a8e856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4011E9-92FD-4108-AD2C-F283BD72F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CC436A-48F7-4752-86B2-A7DFCD770E3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9aead27-0b9a-4e1f-a66a-8c88f9a8e856"/>
    <ds:schemaRef ds:uri="f6f456e4-52b1-45cb-909b-b79bbe25152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280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Nether Stowe Revision Programme </vt:lpstr>
      <vt:lpstr>The Nether Stowe Revision Programme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Rapid Improvement Strategy</dc:title>
  <dc:creator>Mr S Cooper NSS</dc:creator>
  <cp:lastModifiedBy>Miss N Merritt</cp:lastModifiedBy>
  <cp:revision>12</cp:revision>
  <dcterms:created xsi:type="dcterms:W3CDTF">2024-12-05T10:06:31Z</dcterms:created>
  <dcterms:modified xsi:type="dcterms:W3CDTF">2025-01-12T15:37:39Z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0x010100A48EC34DFC0218469A19F52720633A07</vt:lpwstr>
  </property>
  <property fmtid="{D5CDD505-2E9C-101B-9397-08002B2CF9AE}" pid="3" name="MediaServiceImageTags">
    <vt:lpwstr/>
  </property>
</Properties>
</file>