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  <p:sldId id="285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25672B-A733-46B6-B1BC-D544B4C7943E}" v="2" dt="2025-01-12T15:37:05.5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325672B-A733-46B6-B1BC-D544B4C7943E}"/>
    <pc:docChg chg="delSld">
      <pc:chgData name="" userId="" providerId="" clId="Web-{A325672B-A733-46B6-B1BC-D544B4C7943E}" dt="2025-01-12T15:36:59.034" v="0"/>
      <pc:docMkLst>
        <pc:docMk/>
      </pc:docMkLst>
      <pc:sldChg chg="del">
        <pc:chgData name="" userId="" providerId="" clId="Web-{A325672B-A733-46B6-B1BC-D544B4C7943E}" dt="2025-01-12T15:36:59.034" v="0"/>
        <pc:sldMkLst>
          <pc:docMk/>
          <pc:sldMk cId="704713092" sldId="282"/>
        </pc:sldMkLst>
      </pc:sldChg>
    </pc:docChg>
  </pc:docChgLst>
  <pc:docChgLst>
    <pc:chgData name="Mrs H Jones NSS" userId="S::hjones@netherstowe.com::2c2e43d8-87f4-476f-a892-3456874220e6" providerId="AD" clId="Web-{A898C1E7-A83E-08E4-A47C-9F0E4E5E4378}"/>
    <pc:docChg chg="addSld modSld">
      <pc:chgData name="Mrs H Jones NSS" userId="S::hjones@netherstowe.com::2c2e43d8-87f4-476f-a892-3456874220e6" providerId="AD" clId="Web-{A898C1E7-A83E-08E4-A47C-9F0E4E5E4378}" dt="2024-12-12T09:57:59.831" v="1684" actId="1076"/>
      <pc:docMkLst>
        <pc:docMk/>
      </pc:docMkLst>
      <pc:sldChg chg="addSp delSp modSp add replId">
        <pc:chgData name="Mrs H Jones NSS" userId="S::hjones@netherstowe.com::2c2e43d8-87f4-476f-a892-3456874220e6" providerId="AD" clId="Web-{A898C1E7-A83E-08E4-A47C-9F0E4E5E4378}" dt="2024-12-12T09:57:59.831" v="1684" actId="1076"/>
        <pc:sldMkLst>
          <pc:docMk/>
          <pc:sldMk cId="2910846315" sldId="284"/>
        </pc:sldMkLst>
        <pc:spChg chg="mod">
          <ac:chgData name="Mrs H Jones NSS" userId="S::hjones@netherstowe.com::2c2e43d8-87f4-476f-a892-3456874220e6" providerId="AD" clId="Web-{A898C1E7-A83E-08E4-A47C-9F0E4E5E4378}" dt="2024-12-12T09:38:59.347" v="12" actId="20577"/>
          <ac:spMkLst>
            <pc:docMk/>
            <pc:sldMk cId="2910846315" sldId="284"/>
            <ac:spMk id="4" creationId="{FE35873C-051B-3895-511D-6A3D97A1E2D0}"/>
          </ac:spMkLst>
        </pc:spChg>
        <pc:spChg chg="mod">
          <ac:chgData name="Mrs H Jones NSS" userId="S::hjones@netherstowe.com::2c2e43d8-87f4-476f-a892-3456874220e6" providerId="AD" clId="Web-{A898C1E7-A83E-08E4-A47C-9F0E4E5E4378}" dt="2024-12-12T09:57:45.346" v="1682" actId="1076"/>
          <ac:spMkLst>
            <pc:docMk/>
            <pc:sldMk cId="2910846315" sldId="284"/>
            <ac:spMk id="9" creationId="{5C7C739A-2A5C-ADA3-63F7-A5B077A67769}"/>
          </ac:spMkLst>
        </pc:spChg>
        <pc:spChg chg="add mod">
          <ac:chgData name="Mrs H Jones NSS" userId="S::hjones@netherstowe.com::2c2e43d8-87f4-476f-a892-3456874220e6" providerId="AD" clId="Web-{A898C1E7-A83E-08E4-A47C-9F0E4E5E4378}" dt="2024-12-12T09:55:58.339" v="1350" actId="14100"/>
          <ac:spMkLst>
            <pc:docMk/>
            <pc:sldMk cId="2910846315" sldId="284"/>
            <ac:spMk id="10" creationId="{EFC9EEBF-8626-EB8A-A5BB-FC695EDF173D}"/>
          </ac:spMkLst>
        </pc:spChg>
        <pc:graphicFrameChg chg="mod modGraphic">
          <ac:chgData name="Mrs H Jones NSS" userId="S::hjones@netherstowe.com::2c2e43d8-87f4-476f-a892-3456874220e6" providerId="AD" clId="Web-{A898C1E7-A83E-08E4-A47C-9F0E4E5E4378}" dt="2024-12-12T09:57:59.831" v="1684" actId="1076"/>
          <ac:graphicFrameMkLst>
            <pc:docMk/>
            <pc:sldMk cId="2910846315" sldId="284"/>
            <ac:graphicFrameMk id="3" creationId="{AEF229B4-BB76-85FC-334A-7A807302ADBA}"/>
          </ac:graphicFrameMkLst>
        </pc:graphicFrameChg>
        <pc:picChg chg="add mod">
          <ac:chgData name="Mrs H Jones NSS" userId="S::hjones@netherstowe.com::2c2e43d8-87f4-476f-a892-3456874220e6" providerId="AD" clId="Web-{A898C1E7-A83E-08E4-A47C-9F0E4E5E4378}" dt="2024-12-12T09:56:01.511" v="1351" actId="1076"/>
          <ac:picMkLst>
            <pc:docMk/>
            <pc:sldMk cId="2910846315" sldId="284"/>
            <ac:picMk id="5" creationId="{362B4BFB-D1D0-1654-B6F2-33FF0AEF9566}"/>
          </ac:picMkLst>
        </pc:picChg>
        <pc:picChg chg="add del mod">
          <ac:chgData name="Mrs H Jones NSS" userId="S::hjones@netherstowe.com::2c2e43d8-87f4-476f-a892-3456874220e6" providerId="AD" clId="Web-{A898C1E7-A83E-08E4-A47C-9F0E4E5E4378}" dt="2024-12-12T09:42:00.469" v="18"/>
          <ac:picMkLst>
            <pc:docMk/>
            <pc:sldMk cId="2910846315" sldId="284"/>
            <ac:picMk id="6" creationId="{8F5B975A-9AF7-CE4A-3261-CBC0CCF15EEA}"/>
          </ac:picMkLst>
        </pc:picChg>
        <pc:picChg chg="add del mod">
          <ac:chgData name="Mrs H Jones NSS" userId="S::hjones@netherstowe.com::2c2e43d8-87f4-476f-a892-3456874220e6" providerId="AD" clId="Web-{A898C1E7-A83E-08E4-A47C-9F0E4E5E4378}" dt="2024-12-12T09:42:07.563" v="20"/>
          <ac:picMkLst>
            <pc:docMk/>
            <pc:sldMk cId="2910846315" sldId="284"/>
            <ac:picMk id="7" creationId="{B9777A7E-1E22-C3A1-2B7A-9D99E6594D08}"/>
          </ac:picMkLst>
        </pc:picChg>
        <pc:picChg chg="del">
          <ac:chgData name="Mrs H Jones NSS" userId="S::hjones@netherstowe.com::2c2e43d8-87f4-476f-a892-3456874220e6" providerId="AD" clId="Web-{A898C1E7-A83E-08E4-A47C-9F0E4E5E4378}" dt="2024-12-12T09:39:02.175" v="13"/>
          <ac:picMkLst>
            <pc:docMk/>
            <pc:sldMk cId="2910846315" sldId="284"/>
            <ac:picMk id="8" creationId="{BAC0705C-37E7-C786-C2AF-0438AA858337}"/>
          </ac:picMkLst>
        </pc:picChg>
      </pc:sldChg>
      <pc:sldChg chg="modSp add replId">
        <pc:chgData name="Mrs H Jones NSS" userId="S::hjones@netherstowe.com::2c2e43d8-87f4-476f-a892-3456874220e6" providerId="AD" clId="Web-{A898C1E7-A83E-08E4-A47C-9F0E4E5E4378}" dt="2024-12-12T09:38:52.487" v="7" actId="20577"/>
        <pc:sldMkLst>
          <pc:docMk/>
          <pc:sldMk cId="3495128684" sldId="285"/>
        </pc:sldMkLst>
        <pc:spChg chg="mod">
          <ac:chgData name="Mrs H Jones NSS" userId="S::hjones@netherstowe.com::2c2e43d8-87f4-476f-a892-3456874220e6" providerId="AD" clId="Web-{A898C1E7-A83E-08E4-A47C-9F0E4E5E4378}" dt="2024-12-12T09:38:52.487" v="7" actId="20577"/>
          <ac:spMkLst>
            <pc:docMk/>
            <pc:sldMk cId="3495128684" sldId="285"/>
            <ac:spMk id="4" creationId="{FE35873C-051B-3895-511D-6A3D97A1E2D0}"/>
          </ac:spMkLst>
        </pc:spChg>
      </pc:sldChg>
    </pc:docChg>
  </pc:docChgLst>
  <pc:docChgLst>
    <pc:chgData name="Mrs H Jones NSS" userId="S::hjones@netherstowe.com::2c2e43d8-87f4-476f-a892-3456874220e6" providerId="AD" clId="Web-{A42F89C1-6BCB-1E86-8F81-61FC9D601CE0}"/>
    <pc:docChg chg="delSld modSld">
      <pc:chgData name="Mrs H Jones NSS" userId="S::hjones@netherstowe.com::2c2e43d8-87f4-476f-a892-3456874220e6" providerId="AD" clId="Web-{A42F89C1-6BCB-1E86-8F81-61FC9D601CE0}" dt="2024-12-12T11:32:33.447" v="540"/>
      <pc:docMkLst>
        <pc:docMk/>
      </pc:docMkLst>
      <pc:sldChg chg="del">
        <pc:chgData name="Mrs H Jones NSS" userId="S::hjones@netherstowe.com::2c2e43d8-87f4-476f-a892-3456874220e6" providerId="AD" clId="Web-{A42F89C1-6BCB-1E86-8F81-61FC9D601CE0}" dt="2024-12-12T11:00:29.178" v="0"/>
        <pc:sldMkLst>
          <pc:docMk/>
          <pc:sldMk cId="3854267221" sldId="283"/>
        </pc:sldMkLst>
      </pc:sldChg>
      <pc:sldChg chg="modSp">
        <pc:chgData name="Mrs H Jones NSS" userId="S::hjones@netherstowe.com::2c2e43d8-87f4-476f-a892-3456874220e6" providerId="AD" clId="Web-{A42F89C1-6BCB-1E86-8F81-61FC9D601CE0}" dt="2024-12-12T11:32:33.447" v="540"/>
        <pc:sldMkLst>
          <pc:docMk/>
          <pc:sldMk cId="3495128684" sldId="285"/>
        </pc:sldMkLst>
        <pc:graphicFrameChg chg="mod modGraphic">
          <ac:chgData name="Mrs H Jones NSS" userId="S::hjones@netherstowe.com::2c2e43d8-87f4-476f-a892-3456874220e6" providerId="AD" clId="Web-{A42F89C1-6BCB-1E86-8F81-61FC9D601CE0}" dt="2024-12-12T11:32:33.447" v="540"/>
          <ac:graphicFrameMkLst>
            <pc:docMk/>
            <pc:sldMk cId="3495128684" sldId="285"/>
            <ac:graphicFrameMk id="5" creationId="{4B6BD1C3-6C03-9461-4CAB-F7D8C6AE661E}"/>
          </ac:graphicFrameMkLst>
        </pc:graphicFrameChg>
      </pc:sldChg>
    </pc:docChg>
  </pc:docChgLst>
  <pc:docChgLst>
    <pc:chgData name="Steven Cooper" userId="S::scooper@arthurterry.bham.sch.uk::78a8e89a-a60c-4ef5-acc6-845097b06848" providerId="AD" clId="Web-{A325672B-A733-46B6-B1BC-D544B4C7943E}"/>
    <pc:docChg chg="sldOrd">
      <pc:chgData name="Steven Cooper" userId="S::scooper@arthurterry.bham.sch.uk::78a8e89a-a60c-4ef5-acc6-845097b06848" providerId="AD" clId="Web-{A325672B-A733-46B6-B1BC-D544B4C7943E}" dt="2025-01-12T15:37:05.596" v="0"/>
      <pc:docMkLst>
        <pc:docMk/>
      </pc:docMkLst>
      <pc:sldChg chg="ord">
        <pc:chgData name="Steven Cooper" userId="S::scooper@arthurterry.bham.sch.uk::78a8e89a-a60c-4ef5-acc6-845097b06848" providerId="AD" clId="Web-{A325672B-A733-46B6-B1BC-D544B4C7943E}" dt="2025-01-12T15:37:05.596" v="0"/>
        <pc:sldMkLst>
          <pc:docMk/>
          <pc:sldMk cId="2910846315" sldId="284"/>
        </pc:sldMkLst>
      </pc:sldChg>
    </pc:docChg>
  </pc:docChgLst>
  <pc:docChgLst>
    <pc:chgData name="Steven Cooper" userId="S::scooper@arthurterry.bham.sch.uk::78a8e89a-a60c-4ef5-acc6-845097b06848" providerId="AD" clId="Web-{5A6E89E0-6DC1-4024-87A0-65AEEAACA90A}"/>
    <pc:docChg chg="delSld modSld">
      <pc:chgData name="Steven Cooper" userId="S::scooper@arthurterry.bham.sch.uk::78a8e89a-a60c-4ef5-acc6-845097b06848" providerId="AD" clId="Web-{5A6E89E0-6DC1-4024-87A0-65AEEAACA90A}" dt="2024-12-12T06:59:20.960" v="7"/>
      <pc:docMkLst>
        <pc:docMk/>
      </pc:docMkLst>
      <pc:sldChg chg="modSp">
        <pc:chgData name="Steven Cooper" userId="S::scooper@arthurterry.bham.sch.uk::78a8e89a-a60c-4ef5-acc6-845097b06848" providerId="AD" clId="Web-{5A6E89E0-6DC1-4024-87A0-65AEEAACA90A}" dt="2024-12-12T06:59:17.101" v="6" actId="14100"/>
        <pc:sldMkLst>
          <pc:docMk/>
          <pc:sldMk cId="2089169039" sldId="281"/>
        </pc:sldMkLst>
        <pc:spChg chg="mod">
          <ac:chgData name="Steven Cooper" userId="S::scooper@arthurterry.bham.sch.uk::78a8e89a-a60c-4ef5-acc6-845097b06848" providerId="AD" clId="Web-{5A6E89E0-6DC1-4024-87A0-65AEEAACA90A}" dt="2024-12-12T06:59:17.101" v="6" actId="14100"/>
          <ac:spMkLst>
            <pc:docMk/>
            <pc:sldMk cId="2089169039" sldId="281"/>
            <ac:spMk id="4" creationId="{FE35873C-051B-3895-511D-6A3D97A1E2D0}"/>
          </ac:spMkLst>
        </pc:spChg>
      </pc:sldChg>
      <pc:sldChg chg="del">
        <pc:chgData name="Steven Cooper" userId="S::scooper@arthurterry.bham.sch.uk::78a8e89a-a60c-4ef5-acc6-845097b06848" providerId="AD" clId="Web-{5A6E89E0-6DC1-4024-87A0-65AEEAACA90A}" dt="2024-12-12T06:59:20.960" v="7"/>
        <pc:sldMkLst>
          <pc:docMk/>
          <pc:sldMk cId="2481501435" sldId="287"/>
        </pc:sldMkLst>
      </pc:sldChg>
    </pc:docChg>
  </pc:docChgLst>
  <pc:docChgLst>
    <pc:chgData name="Mrs H Jones NSS" userId="S::hjones@netherstowe.com::2c2e43d8-87f4-476f-a892-3456874220e6" providerId="AD" clId="Web-{5BDC1261-E4E9-664C-C14E-EEB89AF1F3F3}"/>
    <pc:docChg chg="addSld modSld">
      <pc:chgData name="Mrs H Jones NSS" userId="S::hjones@netherstowe.com::2c2e43d8-87f4-476f-a892-3456874220e6" providerId="AD" clId="Web-{5BDC1261-E4E9-664C-C14E-EEB89AF1F3F3}" dt="2024-12-12T11:36:22.931" v="10" actId="1076"/>
      <pc:docMkLst>
        <pc:docMk/>
      </pc:docMkLst>
      <pc:sldChg chg="modSp add">
        <pc:chgData name="Mrs H Jones NSS" userId="S::hjones@netherstowe.com::2c2e43d8-87f4-476f-a892-3456874220e6" providerId="AD" clId="Web-{5BDC1261-E4E9-664C-C14E-EEB89AF1F3F3}" dt="2024-12-12T11:36:22.931" v="10" actId="1076"/>
        <pc:sldMkLst>
          <pc:docMk/>
          <pc:sldMk cId="2442930494" sldId="257"/>
        </pc:sldMkLst>
        <pc:spChg chg="mod">
          <ac:chgData name="Mrs H Jones NSS" userId="S::hjones@netherstowe.com::2c2e43d8-87f4-476f-a892-3456874220e6" providerId="AD" clId="Web-{5BDC1261-E4E9-664C-C14E-EEB89AF1F3F3}" dt="2024-12-12T11:36:06.837" v="6" actId="1076"/>
          <ac:spMkLst>
            <pc:docMk/>
            <pc:sldMk cId="2442930494" sldId="257"/>
            <ac:spMk id="6" creationId="{00000000-0000-0000-0000-000000000000}"/>
          </ac:spMkLst>
        </pc:spChg>
        <pc:graphicFrameChg chg="mod modGraphic">
          <ac:chgData name="Mrs H Jones NSS" userId="S::hjones@netherstowe.com::2c2e43d8-87f4-476f-a892-3456874220e6" providerId="AD" clId="Web-{5BDC1261-E4E9-664C-C14E-EEB89AF1F3F3}" dt="2024-12-12T11:36:22.931" v="10" actId="1076"/>
          <ac:graphicFrameMkLst>
            <pc:docMk/>
            <pc:sldMk cId="2442930494" sldId="257"/>
            <ac:graphicFrameMk id="5" creationId="{00000000-0000-0000-0000-000000000000}"/>
          </ac:graphicFrameMkLst>
        </pc:graphicFrameChg>
        <pc:picChg chg="mod">
          <ac:chgData name="Mrs H Jones NSS" userId="S::hjones@netherstowe.com::2c2e43d8-87f4-476f-a892-3456874220e6" providerId="AD" clId="Web-{5BDC1261-E4E9-664C-C14E-EEB89AF1F3F3}" dt="2024-12-12T11:36:00.524" v="4" actId="1076"/>
          <ac:picMkLst>
            <pc:docMk/>
            <pc:sldMk cId="2442930494" sldId="257"/>
            <ac:picMk id="2" creationId="{A8B28E14-1E70-0542-8747-FB48FDAB4CFE}"/>
          </ac:picMkLst>
        </pc:picChg>
        <pc:picChg chg="mod">
          <ac:chgData name="Mrs H Jones NSS" userId="S::hjones@netherstowe.com::2c2e43d8-87f4-476f-a892-3456874220e6" providerId="AD" clId="Web-{5BDC1261-E4E9-664C-C14E-EEB89AF1F3F3}" dt="2024-12-12T11:35:57.071" v="3" actId="1076"/>
          <ac:picMkLst>
            <pc:docMk/>
            <pc:sldMk cId="2442930494" sldId="257"/>
            <ac:picMk id="4" creationId="{00000000-0000-0000-0000-000000000000}"/>
          </ac:picMkLst>
        </pc:picChg>
      </pc:sldChg>
    </pc:docChg>
  </pc:docChgLst>
  <pc:docChgLst>
    <pc:chgData clId="Web-{A42F89C1-6BCB-1E86-8F81-61FC9D601CE0}"/>
    <pc:docChg chg="delSld">
      <pc:chgData name="" userId="" providerId="" clId="Web-{A42F89C1-6BCB-1E86-8F81-61FC9D601CE0}" dt="2024-12-12T11:00:25.022" v="0"/>
      <pc:docMkLst>
        <pc:docMk/>
      </pc:docMkLst>
      <pc:sldChg chg="del">
        <pc:chgData name="" userId="" providerId="" clId="Web-{A42F89C1-6BCB-1E86-8F81-61FC9D601CE0}" dt="2024-12-12T11:00:25.022" v="0"/>
        <pc:sldMkLst>
          <pc:docMk/>
          <pc:sldMk cId="2089169039" sldId="281"/>
        </pc:sldMkLst>
      </pc:sldChg>
    </pc:docChg>
  </pc:docChgLst>
  <pc:docChgLst>
    <pc:chgData name="Mrs H Jones NSS" userId="S::hjones@netherstowe.com::2c2e43d8-87f4-476f-a892-3456874220e6" providerId="AD" clId="Web-{1A0FBBA3-FB5F-6907-3BEB-C703BA5BA1D4}"/>
    <pc:docChg chg="modSld">
      <pc:chgData name="Mrs H Jones NSS" userId="S::hjones@netherstowe.com::2c2e43d8-87f4-476f-a892-3456874220e6" providerId="AD" clId="Web-{1A0FBBA3-FB5F-6907-3BEB-C703BA5BA1D4}" dt="2024-12-12T14:18:10.625" v="259"/>
      <pc:docMkLst>
        <pc:docMk/>
      </pc:docMkLst>
      <pc:sldChg chg="modSp">
        <pc:chgData name="Mrs H Jones NSS" userId="S::hjones@netherstowe.com::2c2e43d8-87f4-476f-a892-3456874220e6" providerId="AD" clId="Web-{1A0FBBA3-FB5F-6907-3BEB-C703BA5BA1D4}" dt="2024-12-12T14:18:10.625" v="259"/>
        <pc:sldMkLst>
          <pc:docMk/>
          <pc:sldMk cId="2910846315" sldId="284"/>
        </pc:sldMkLst>
        <pc:graphicFrameChg chg="mod modGraphic">
          <ac:chgData name="Mrs H Jones NSS" userId="S::hjones@netherstowe.com::2c2e43d8-87f4-476f-a892-3456874220e6" providerId="AD" clId="Web-{1A0FBBA3-FB5F-6907-3BEB-C703BA5BA1D4}" dt="2024-12-12T14:18:10.625" v="259"/>
          <ac:graphicFrameMkLst>
            <pc:docMk/>
            <pc:sldMk cId="2910846315" sldId="284"/>
            <ac:graphicFrameMk id="3" creationId="{AEF229B4-BB76-85FC-334A-7A807302ADBA}"/>
          </ac:graphicFrameMkLst>
        </pc:graphicFrameChg>
      </pc:sldChg>
    </pc:docChg>
  </pc:docChgLst>
  <pc:docChgLst>
    <pc:chgData clId="Web-{5A6E89E0-6DC1-4024-87A0-65AEEAACA90A}"/>
    <pc:docChg chg="delSld">
      <pc:chgData name="" userId="" providerId="" clId="Web-{5A6E89E0-6DC1-4024-87A0-65AEEAACA90A}" dt="2024-12-12T06:58:56.132" v="0"/>
      <pc:docMkLst>
        <pc:docMk/>
      </pc:docMkLst>
      <pc:sldChg chg="del">
        <pc:chgData name="" userId="" providerId="" clId="Web-{5A6E89E0-6DC1-4024-87A0-65AEEAACA90A}" dt="2024-12-12T06:58:56.132" v="0"/>
        <pc:sldMkLst>
          <pc:docMk/>
          <pc:sldMk cId="3279754501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725536" y="0"/>
            <a:ext cx="246646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4000"/>
              <a:t>FRENCH</a:t>
            </a:r>
            <a:endParaRPr lang="en-US" sz="400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755015"/>
              </p:ext>
            </p:extLst>
          </p:nvPr>
        </p:nvGraphicFramePr>
        <p:xfrm>
          <a:off x="62535" y="475687"/>
          <a:ext cx="9672818" cy="6118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409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4836409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dirty="0"/>
                        <a:t>e.g. All revision materials are on Showbie under: 'Useful Vocabulary &amp; Writing Support' (green folder).</a:t>
                      </a:r>
                      <a:endParaRPr lang="en-US" dirty="0"/>
                    </a:p>
                    <a:p>
                      <a:r>
                        <a:rPr lang="en-GB" dirty="0"/>
                        <a:t>The best websites are:</a:t>
                      </a:r>
                    </a:p>
                    <a:p>
                      <a:pPr lvl="0">
                        <a:buNone/>
                      </a:pPr>
                      <a:r>
                        <a:rPr lang="en-GB" u="sng" dirty="0">
                          <a:solidFill>
                            <a:schemeClr val="tx1"/>
                          </a:solidFill>
                        </a:rPr>
                        <a:t>www.bbcbitesize.com/french</a:t>
                      </a:r>
                    </a:p>
                    <a:p>
                      <a:pPr lvl="0">
                        <a:buNone/>
                      </a:pPr>
                      <a:r>
                        <a:rPr lang="en-GB" u="sng" dirty="0">
                          <a:solidFill>
                            <a:schemeClr val="tx1"/>
                          </a:solidFill>
                        </a:rPr>
                        <a:t>www.revisionworld.com/french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By looking at your knowledge </a:t>
                      </a:r>
                      <a:r>
                        <a:rPr lang="en-US" dirty="0" err="1"/>
                        <a:t>organiser</a:t>
                      </a:r>
                      <a:r>
                        <a:rPr lang="en-US" dirty="0"/>
                        <a:t> (modules 1-8) you will be able to see which modules you feel the most/least confident in and begin to revise based on this.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French?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There are a number of places:</a:t>
                      </a:r>
                    </a:p>
                    <a:p>
                      <a:pPr marL="342900" lvl="0" indent="-342900">
                        <a:buAutoNum type="arabicParenR"/>
                      </a:pPr>
                      <a:r>
                        <a:rPr lang="en-US" dirty="0"/>
                        <a:t>On Showbie under 'Practice Questions' (there are 18 questions for the 90 word!) 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2) On the AQA website (French).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3) In ML1 there are lots of past paper questions printed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4) On </a:t>
                      </a:r>
                      <a:r>
                        <a:rPr lang="en-US" dirty="0" err="1"/>
                        <a:t>bbcbitesize</a:t>
                      </a:r>
                      <a:r>
                        <a:rPr lang="en-US" dirty="0"/>
                        <a:t> there are lots of reading &amp; listening practice questions.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Reading: </a:t>
                      </a:r>
                      <a:r>
                        <a:rPr lang="en-US" b="0" dirty="0"/>
                        <a:t>You need to learn the 'star words' and spend time making flashcards/ </a:t>
                      </a:r>
                      <a:r>
                        <a:rPr lang="en-US" b="0" dirty="0" err="1"/>
                        <a:t>mindmaps</a:t>
                      </a:r>
                      <a:r>
                        <a:rPr lang="en-US" b="0" dirty="0"/>
                        <a:t> for each module (1-8) to learn as much vocabulary as possible.</a:t>
                      </a:r>
                    </a:p>
                    <a:p>
                      <a:pPr lvl="0">
                        <a:buNone/>
                      </a:pPr>
                      <a:r>
                        <a:rPr lang="en-US" b="1" dirty="0"/>
                        <a:t>Writing: </a:t>
                      </a:r>
                      <a:br>
                        <a:rPr lang="en-US" b="1" dirty="0"/>
                      </a:br>
                      <a:r>
                        <a:rPr lang="en-US" b="1" dirty="0"/>
                        <a:t>Listening: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You need to learn the 'star words' and complete practice </a:t>
                      </a: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qs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on Bitesize.</a:t>
                      </a:r>
                    </a:p>
                    <a:p>
                      <a:pPr lvl="0">
                        <a:buNone/>
                      </a:pPr>
                      <a:r>
                        <a:rPr lang="en-US" b="1" dirty="0"/>
                        <a:t>Speaking: </a:t>
                      </a:r>
                      <a:r>
                        <a:rPr lang="en-US" b="0" dirty="0"/>
                        <a:t>Role Play Practice, PALMO for describing a picture, for general conversation, </a:t>
                      </a:r>
                      <a:r>
                        <a:rPr lang="en-US" b="0" dirty="0" err="1"/>
                        <a:t>learm</a:t>
                      </a:r>
                      <a:r>
                        <a:rPr lang="en-US" b="0" dirty="0"/>
                        <a:t> ONE new question every day until you know them all by heart. Use flashcards, </a:t>
                      </a:r>
                      <a:r>
                        <a:rPr lang="en-US" b="0" dirty="0" err="1"/>
                        <a:t>practise</a:t>
                      </a:r>
                      <a:r>
                        <a:rPr lang="en-US" b="0" dirty="0"/>
                        <a:t> with family, make voice memos.</a:t>
                      </a:r>
                      <a:r>
                        <a:rPr lang="en-US" b="1" dirty="0"/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7C739A-2A5C-ADA3-63F7-A5B077A67769}"/>
              </a:ext>
            </a:extLst>
          </p:cNvPr>
          <p:cNvSpPr txBox="1"/>
          <p:nvPr/>
        </p:nvSpPr>
        <p:spPr>
          <a:xfrm>
            <a:off x="10255733" y="828169"/>
            <a:ext cx="183562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GB"/>
              <a:t>Possible revision guides:</a:t>
            </a:r>
            <a:endParaRPr lang="en-US"/>
          </a:p>
        </p:txBody>
      </p:sp>
      <p:pic>
        <p:nvPicPr>
          <p:cNvPr id="5" name="Picture 4" descr="Image result for pearson aqa revision guide french">
            <a:extLst>
              <a:ext uri="{FF2B5EF4-FFF2-40B4-BE49-F238E27FC236}">
                <a16:creationId xmlns:a16="http://schemas.microsoft.com/office/drawing/2014/main" id="{362B4BFB-D1D0-1654-B6F2-33FF0AEF9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2033" y="1454000"/>
            <a:ext cx="2038350" cy="28860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FC9EEBF-8626-EB8A-A5BB-FC695EDF173D}"/>
              </a:ext>
            </a:extLst>
          </p:cNvPr>
          <p:cNvSpPr txBox="1"/>
          <p:nvPr/>
        </p:nvSpPr>
        <p:spPr>
          <a:xfrm>
            <a:off x="10083205" y="4940093"/>
            <a:ext cx="206566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There is a copy in ML1 if you would like to photocopy any pages.</a:t>
            </a:r>
          </a:p>
        </p:txBody>
      </p:sp>
    </p:spTree>
    <p:extLst>
      <p:ext uri="{BB962C8B-B14F-4D97-AF65-F5344CB8AC3E}">
        <p14:creationId xmlns:p14="http://schemas.microsoft.com/office/powerpoint/2010/main" val="291084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7384248" y="144928"/>
            <a:ext cx="434735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4000" err="1"/>
              <a:t>Subject:French</a:t>
            </a:r>
            <a:endParaRPr lang="en-US" sz="4000" err="1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210531"/>
              </p:ext>
            </p:extLst>
          </p:nvPr>
        </p:nvGraphicFramePr>
        <p:xfrm>
          <a:off x="282420" y="932813"/>
          <a:ext cx="11439412" cy="5745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59853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Week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Topic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Topic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Topic 3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1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/>
                        <a:t>Unit 1: Family &amp; Friends</a:t>
                      </a:r>
                    </a:p>
                    <a:p>
                      <a:pPr lvl="0">
                        <a:buNone/>
                      </a:pPr>
                      <a:r>
                        <a:rPr lang="en-GB"/>
                        <a:t>(Knowledge Organiser)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Unit 2: Sport &amp; Activities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General Conversation Booklet: Revise speaking!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Unit 3: Food &amp; Festivals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Unit 4: In my Town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General Conversation Booklet: Revise speaking!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Unit 5: Holidays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Unit 6: School Subjects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General Conversation Booklet: Revise speaking!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Unit 7: Careers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Unit 8: The Environment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General Conversation Booklet: Revise speaking!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5	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/>
                        <a:t>Unit 1: Family &amp; Friends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/>
                        <a:t>(Knowledge Organiser)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Unit 2: Sport &amp; Activities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General Conversation Booklet: Revise speaking!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Unit 3: Food &amp; Festivals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Unit 4: In my Town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General Conversation Booklet: Revise speaking!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Unit 5: Holidays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Unit 6: School Subjects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General Conversation Booklet: Revise speaking!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Unit 7: Careers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Unit 8: The Environment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(Knowledge Organiser)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General Conversation Booklet: Revise speaking!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49512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QA_New_logo_strapline_RGB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03" y="33915"/>
            <a:ext cx="681540" cy="30290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176382"/>
              </p:ext>
            </p:extLst>
          </p:nvPr>
        </p:nvGraphicFramePr>
        <p:xfrm>
          <a:off x="2803584" y="1092678"/>
          <a:ext cx="6936519" cy="5757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1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339966"/>
                          </a:solidFill>
                        </a:rPr>
                        <a:t>LISTENING &amp; READING</a:t>
                      </a:r>
                      <a:endParaRPr lang="en-GB" sz="1200" b="1" dirty="0">
                        <a:solidFill>
                          <a:srgbClr val="339966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81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rgbClr val="339966"/>
                          </a:solidFill>
                          <a:latin typeface="+mn-lt"/>
                          <a:ea typeface="+mn-ea"/>
                          <a:cs typeface="+mn-cs"/>
                        </a:rPr>
                        <a:t>Spend 10 minutes per day on </a:t>
                      </a:r>
                      <a:r>
                        <a:rPr lang="en-US" sz="1100" b="1" kern="1200" dirty="0" err="1">
                          <a:solidFill>
                            <a:srgbClr val="339966"/>
                          </a:solidFill>
                          <a:latin typeface="+mn-lt"/>
                          <a:ea typeface="+mn-ea"/>
                          <a:cs typeface="+mn-cs"/>
                        </a:rPr>
                        <a:t>Memrise</a:t>
                      </a:r>
                      <a:r>
                        <a:rPr lang="en-US" sz="1100" b="1" kern="1200" dirty="0">
                          <a:solidFill>
                            <a:srgbClr val="339966"/>
                          </a:solidFill>
                          <a:latin typeface="+mn-lt"/>
                          <a:ea typeface="+mn-ea"/>
                          <a:cs typeface="+mn-cs"/>
                        </a:rPr>
                        <a:t> learning the vocabulary </a:t>
                      </a:r>
                      <a:endParaRPr lang="en-GB" sz="1100" b="1" kern="1200" dirty="0">
                        <a:solidFill>
                          <a:srgbClr val="3399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134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rgbClr val="339966"/>
                          </a:solidFill>
                          <a:latin typeface="+mn-lt"/>
                          <a:ea typeface="+mn-ea"/>
                          <a:cs typeface="+mn-cs"/>
                        </a:rPr>
                        <a:t>Create and revise flashcards/</a:t>
                      </a:r>
                      <a:r>
                        <a:rPr lang="en-US" sz="1100" b="1" kern="1200" dirty="0" err="1">
                          <a:solidFill>
                            <a:srgbClr val="339966"/>
                          </a:solidFill>
                          <a:latin typeface="+mn-lt"/>
                          <a:ea typeface="+mn-ea"/>
                          <a:cs typeface="+mn-cs"/>
                        </a:rPr>
                        <a:t>mindmaps</a:t>
                      </a:r>
                      <a:r>
                        <a:rPr lang="en-US" sz="1100" b="1" kern="1200" dirty="0">
                          <a:solidFill>
                            <a:srgbClr val="339966"/>
                          </a:solidFill>
                          <a:latin typeface="+mn-lt"/>
                          <a:ea typeface="+mn-ea"/>
                          <a:cs typeface="+mn-cs"/>
                        </a:rPr>
                        <a:t> for each module (1-8) </a:t>
                      </a:r>
                      <a:endParaRPr lang="en-GB" sz="1100" b="1" kern="1200" dirty="0">
                        <a:solidFill>
                          <a:srgbClr val="3399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134">
                <a:tc>
                  <a:txBody>
                    <a:bodyPr/>
                    <a:lstStyle/>
                    <a:p>
                      <a:r>
                        <a:rPr lang="en-US" sz="1100" b="1" kern="1200">
                          <a:solidFill>
                            <a:srgbClr val="339966"/>
                          </a:solidFill>
                          <a:latin typeface="+mn-lt"/>
                          <a:ea typeface="+mn-ea"/>
                          <a:cs typeface="+mn-cs"/>
                        </a:rPr>
                        <a:t>Complete listening activities on BBC Bitesize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81723677"/>
                  </a:ext>
                </a:extLst>
              </a:tr>
              <a:tr h="231134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rgbClr val="339966"/>
                          </a:solidFill>
                          <a:latin typeface="+mn-lt"/>
                          <a:ea typeface="+mn-ea"/>
                          <a:cs typeface="+mn-cs"/>
                        </a:rPr>
                        <a:t>Learn and be aware of STAR words.</a:t>
                      </a:r>
                      <a:endParaRPr lang="en-GB" sz="1100" b="1" kern="1200" dirty="0">
                        <a:solidFill>
                          <a:srgbClr val="3399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89584581"/>
                  </a:ext>
                </a:extLst>
              </a:tr>
              <a:tr h="2773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CC0066"/>
                          </a:solidFill>
                        </a:rPr>
                        <a:t>SPEAKING</a:t>
                      </a:r>
                      <a:endParaRPr lang="en-GB" sz="1200" b="1" dirty="0">
                        <a:solidFill>
                          <a:srgbClr val="CC0066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78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CC0066"/>
                          </a:solidFill>
                        </a:rPr>
                        <a:t>Borrow, draft &amp; Practise Role-plays from me (4 mins prep time).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CC0066"/>
                          </a:solidFill>
                          <a:latin typeface="+mn-lt"/>
                          <a:ea typeface="+mn-ea"/>
                          <a:cs typeface="+mn-cs"/>
                        </a:rPr>
                        <a:t>Borrow, draft &amp; Practise Photo Descriptions from me (8 mins prep time).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rgbClr val="CC0066"/>
                          </a:solidFill>
                          <a:latin typeface="+mn-lt"/>
                          <a:ea typeface="+mn-ea"/>
                          <a:cs typeface="+mn-cs"/>
                        </a:rPr>
                        <a:t>Always use the PALME sheet.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rgbClr val="CC0066"/>
                          </a:solidFill>
                          <a:latin typeface="+mn-lt"/>
                          <a:ea typeface="+mn-ea"/>
                          <a:cs typeface="+mn-cs"/>
                        </a:rPr>
                        <a:t>Write 8 questions (Final draft) for modules 1-8. Include AVOCADOS in every answer, respond to my feedback, and remember to include a question in for me. </a:t>
                      </a:r>
                    </a:p>
                    <a:p>
                      <a:r>
                        <a:rPr lang="en-US" sz="1100" b="1" kern="1200" dirty="0">
                          <a:solidFill>
                            <a:srgbClr val="CC0066"/>
                          </a:solidFill>
                          <a:latin typeface="+mn-lt"/>
                          <a:ea typeface="+mn-ea"/>
                          <a:cs typeface="+mn-cs"/>
                        </a:rPr>
                        <a:t>Learn 2-3 new questions BY HEART per week.</a:t>
                      </a:r>
                      <a:endParaRPr lang="en-GB" sz="1100" b="1" kern="1200" dirty="0">
                        <a:solidFill>
                          <a:srgbClr val="CC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18511551"/>
                  </a:ext>
                </a:extLst>
              </a:tr>
              <a:tr h="2773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FF6600"/>
                          </a:solidFill>
                        </a:rPr>
                        <a:t>WRITING</a:t>
                      </a:r>
                      <a:endParaRPr lang="en-GB" sz="1200" b="1" dirty="0">
                        <a:solidFill>
                          <a:srgbClr val="FF66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FF6600"/>
                          </a:solidFill>
                        </a:rPr>
                        <a:t>Practise describing a photo in 4 sentences using PALME </a:t>
                      </a:r>
                      <a:r>
                        <a:rPr lang="en-GB" sz="1100" dirty="0">
                          <a:solidFill>
                            <a:srgbClr val="FF6600"/>
                          </a:solidFill>
                        </a:rPr>
                        <a:t> </a:t>
                      </a:r>
                      <a:r>
                        <a:rPr lang="en-GB" sz="1100" dirty="0"/>
                        <a:t> (FOUNDATION</a:t>
                      </a:r>
                      <a:r>
                        <a:rPr lang="en-GB" sz="1100" baseline="0" dirty="0"/>
                        <a:t> ONLY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292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FF6600"/>
                          </a:solidFill>
                        </a:rPr>
                        <a:t>Short passage – practise writing 40 word questions. Answer every bullet point and write in at least 2 tenses </a:t>
                      </a:r>
                      <a:r>
                        <a:rPr lang="en-GB" sz="1100" dirty="0"/>
                        <a:t>(FOUNDATION</a:t>
                      </a:r>
                      <a:r>
                        <a:rPr lang="en-GB" sz="1100" baseline="0" dirty="0"/>
                        <a:t> ONLY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FF6600"/>
                          </a:solidFill>
                        </a:rPr>
                        <a:t>Structured </a:t>
                      </a:r>
                      <a:r>
                        <a:rPr lang="en-GB" sz="110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writing task – P</a:t>
                      </a:r>
                      <a:r>
                        <a:rPr lang="en-GB" sz="1100" b="1" dirty="0">
                          <a:solidFill>
                            <a:srgbClr val="FF6600"/>
                          </a:solidFill>
                        </a:rPr>
                        <a:t>ractise writing 90 word questions. Answer every bullet point and write in at least 3 tenses </a:t>
                      </a:r>
                      <a:r>
                        <a:rPr lang="en-GB" sz="1100" dirty="0"/>
                        <a:t>(FOUNDATION</a:t>
                      </a:r>
                      <a:r>
                        <a:rPr lang="en-GB" sz="1100" baseline="0" dirty="0"/>
                        <a:t>) </a:t>
                      </a:r>
                      <a:r>
                        <a:rPr lang="en-GB" sz="110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and 4 tenses 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HIGHER</a:t>
                      </a:r>
                      <a:r>
                        <a:rPr lang="en-GB" sz="1100" baseline="0" dirty="0"/>
                        <a:t>)</a:t>
                      </a:r>
                      <a:endParaRPr lang="en-GB" sz="1100" b="1" kern="1200" dirty="0">
                        <a:solidFill>
                          <a:srgbClr val="FF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6600"/>
                          </a:solidFill>
                        </a:rPr>
                        <a:t>Open-ended writing task- </a:t>
                      </a:r>
                      <a:r>
                        <a:rPr lang="en-GB" sz="110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This is the hardest question. Practise writing 150 words in 4/5+ tenses. There are only 2 bullet points for this writing so you need to practise adding much more detail &amp; using AVOCADOS </a:t>
                      </a:r>
                      <a:r>
                        <a:rPr lang="en-GB" sz="1100" baseline="0" dirty="0"/>
                        <a:t>(HIGHER ONLY)</a:t>
                      </a:r>
                      <a:endParaRPr lang="en-GB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6600"/>
                          </a:solidFill>
                        </a:rPr>
                        <a:t>Translation</a:t>
                      </a:r>
                      <a:r>
                        <a:rPr lang="en-GB" sz="1100" dirty="0">
                          <a:solidFill>
                            <a:srgbClr val="FF6600"/>
                          </a:solidFill>
                        </a:rPr>
                        <a:t> practice </a:t>
                      </a:r>
                      <a:r>
                        <a:rPr lang="en-GB" sz="1100" dirty="0"/>
                        <a:t>(English into TL approx. 35 words for F and 50 words for H)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897315" y="43440"/>
            <a:ext cx="8739042" cy="1421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solidFill>
                  <a:srgbClr val="401370"/>
                </a:solidFill>
              </a:rPr>
              <a:t>GCSE MFL – To do list for success.</a:t>
            </a:r>
          </a:p>
          <a:p>
            <a:r>
              <a:rPr lang="en-US" sz="1800" b="1" dirty="0">
                <a:solidFill>
                  <a:srgbClr val="401370"/>
                </a:solidFill>
              </a:rPr>
              <a:t>Tick off the list as you complete each task.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B28E14-1E70-0542-8747-FB48FDAB4C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400"/>
          <a:stretch/>
        </p:blipFill>
        <p:spPr>
          <a:xfrm>
            <a:off x="11608734" y="120179"/>
            <a:ext cx="581074" cy="66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3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51175B-0727-4AF7-8373-B4BA60949695}">
  <ds:schemaRefs>
    <ds:schemaRef ds:uri="29aead27-0b9a-4e1f-a66a-8c88f9a8e856"/>
    <ds:schemaRef ds:uri="http://schemas.microsoft.com/office/2006/metadata/properties"/>
    <ds:schemaRef ds:uri="http://schemas.microsoft.com/office/infopath/2007/PartnerControl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C70631DA-EC8E-410F-A014-F2F3E6471BF0}">
  <ds:schemaRefs>
    <ds:schemaRef ds:uri="29aead27-0b9a-4e1f-a66a-8c88f9a8e856"/>
    <ds:schemaRef ds:uri="f6f456e4-52b1-45cb-909b-b79bbe2515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The Nether Stowe Revision Programme </vt:lpstr>
      <vt:lpstr>The Nether Stowe Revision Programme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revision>23</cp:revision>
  <dcterms:created xsi:type="dcterms:W3CDTF">2024-12-05T10:06:31Z</dcterms:created>
  <dcterms:modified xsi:type="dcterms:W3CDTF">2025-01-12T15:37:09Z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