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3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3A2C01-DD50-41A0-B527-709B9006CB03}" v="2" dt="2025-01-12T15:36:47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O Clack NSS" userId="S::oclack@netherstowe.com::c8850edf-a22b-4163-93bc-34eb023f9387" providerId="AD" clId="Web-{B9C3C7A1-76FB-8CFF-4411-6A9C4683A828}"/>
    <pc:docChg chg="modSld">
      <pc:chgData name="Miss O Clack NSS" userId="S::oclack@netherstowe.com::c8850edf-a22b-4163-93bc-34eb023f9387" providerId="AD" clId="Web-{B9C3C7A1-76FB-8CFF-4411-6A9C4683A828}" dt="2024-12-12T12:06:49.020" v="1104"/>
      <pc:docMkLst>
        <pc:docMk/>
      </pc:docMkLst>
      <pc:sldChg chg="modSp">
        <pc:chgData name="Miss O Clack NSS" userId="S::oclack@netherstowe.com::c8850edf-a22b-4163-93bc-34eb023f9387" providerId="AD" clId="Web-{B9C3C7A1-76FB-8CFF-4411-6A9C4683A828}" dt="2024-12-12T12:06:49.020" v="1104"/>
        <pc:sldMkLst>
          <pc:docMk/>
          <pc:sldMk cId="2089169039" sldId="281"/>
        </pc:sldMkLst>
        <pc:spChg chg="mod">
          <ac:chgData name="Miss O Clack NSS" userId="S::oclack@netherstowe.com::c8850edf-a22b-4163-93bc-34eb023f9387" providerId="AD" clId="Web-{B9C3C7A1-76FB-8CFF-4411-6A9C4683A828}" dt="2024-12-12T11:52:32.011" v="8" actId="1076"/>
          <ac:spMkLst>
            <pc:docMk/>
            <pc:sldMk cId="2089169039" sldId="281"/>
            <ac:spMk id="4" creationId="{FE35873C-051B-3895-511D-6A3D97A1E2D0}"/>
          </ac:spMkLst>
        </pc:spChg>
        <pc:graphicFrameChg chg="mod modGraphic">
          <ac:chgData name="Miss O Clack NSS" userId="S::oclack@netherstowe.com::c8850edf-a22b-4163-93bc-34eb023f9387" providerId="AD" clId="Web-{B9C3C7A1-76FB-8CFF-4411-6A9C4683A828}" dt="2024-12-12T12:06:49.020" v="1104"/>
          <ac:graphicFrameMkLst>
            <pc:docMk/>
            <pc:sldMk cId="2089169039" sldId="281"/>
            <ac:graphicFrameMk id="5" creationId="{4B6BD1C3-6C03-9461-4CAB-F7D8C6AE661E}"/>
          </ac:graphicFrameMkLst>
        </pc:graphicFrameChg>
      </pc:sldChg>
      <pc:sldChg chg="addSp delSp modSp">
        <pc:chgData name="Miss O Clack NSS" userId="S::oclack@netherstowe.com::c8850edf-a22b-4163-93bc-34eb023f9387" providerId="AD" clId="Web-{B9C3C7A1-76FB-8CFF-4411-6A9C4683A828}" dt="2024-12-12T12:03:01.967" v="744" actId="14100"/>
        <pc:sldMkLst>
          <pc:docMk/>
          <pc:sldMk cId="3854267221" sldId="283"/>
        </pc:sldMkLst>
        <pc:spChg chg="mod">
          <ac:chgData name="Miss O Clack NSS" userId="S::oclack@netherstowe.com::c8850edf-a22b-4163-93bc-34eb023f9387" providerId="AD" clId="Web-{B9C3C7A1-76FB-8CFF-4411-6A9C4683A828}" dt="2024-12-12T11:56:24.799" v="349" actId="14100"/>
          <ac:spMkLst>
            <pc:docMk/>
            <pc:sldMk cId="3854267221" sldId="283"/>
            <ac:spMk id="4" creationId="{FE35873C-051B-3895-511D-6A3D97A1E2D0}"/>
          </ac:spMkLst>
        </pc:spChg>
        <pc:spChg chg="mod">
          <ac:chgData name="Miss O Clack NSS" userId="S::oclack@netherstowe.com::c8850edf-a22b-4163-93bc-34eb023f9387" providerId="AD" clId="Web-{B9C3C7A1-76FB-8CFF-4411-6A9C4683A828}" dt="2024-12-12T11:55:23.219" v="146" actId="20577"/>
          <ac:spMkLst>
            <pc:docMk/>
            <pc:sldMk cId="3854267221" sldId="283"/>
            <ac:spMk id="9" creationId="{5C7C739A-2A5C-ADA3-63F7-A5B077A67769}"/>
          </ac:spMkLst>
        </pc:spChg>
        <pc:graphicFrameChg chg="mod modGraphic">
          <ac:chgData name="Miss O Clack NSS" userId="S::oclack@netherstowe.com::c8850edf-a22b-4163-93bc-34eb023f9387" providerId="AD" clId="Web-{B9C3C7A1-76FB-8CFF-4411-6A9C4683A828}" dt="2024-12-12T12:00:48.697" v="733"/>
          <ac:graphicFrameMkLst>
            <pc:docMk/>
            <pc:sldMk cId="3854267221" sldId="283"/>
            <ac:graphicFrameMk id="3" creationId="{AEF229B4-BB76-85FC-334A-7A807302ADBA}"/>
          </ac:graphicFrameMkLst>
        </pc:graphicFrameChg>
        <pc:picChg chg="add mod">
          <ac:chgData name="Miss O Clack NSS" userId="S::oclack@netherstowe.com::c8850edf-a22b-4163-93bc-34eb023f9387" providerId="AD" clId="Web-{B9C3C7A1-76FB-8CFF-4411-6A9C4683A828}" dt="2024-12-12T12:01:28.558" v="735" actId="1076"/>
          <ac:picMkLst>
            <pc:docMk/>
            <pc:sldMk cId="3854267221" sldId="283"/>
            <ac:picMk id="5" creationId="{FAA55B4D-BB27-5834-9FC1-A0219AADBB86}"/>
          </ac:picMkLst>
        </pc:picChg>
        <pc:picChg chg="add mod">
          <ac:chgData name="Miss O Clack NSS" userId="S::oclack@netherstowe.com::c8850edf-a22b-4163-93bc-34eb023f9387" providerId="AD" clId="Web-{B9C3C7A1-76FB-8CFF-4411-6A9C4683A828}" dt="2024-12-12T12:01:42.136" v="737" actId="1076"/>
          <ac:picMkLst>
            <pc:docMk/>
            <pc:sldMk cId="3854267221" sldId="283"/>
            <ac:picMk id="6" creationId="{A12FEC2A-B19D-267B-0D21-594C4EEE9E53}"/>
          </ac:picMkLst>
        </pc:picChg>
        <pc:picChg chg="add mod">
          <ac:chgData name="Miss O Clack NSS" userId="S::oclack@netherstowe.com::c8850edf-a22b-4163-93bc-34eb023f9387" providerId="AD" clId="Web-{B9C3C7A1-76FB-8CFF-4411-6A9C4683A828}" dt="2024-12-12T12:02:32.606" v="741" actId="1076"/>
          <ac:picMkLst>
            <pc:docMk/>
            <pc:sldMk cId="3854267221" sldId="283"/>
            <ac:picMk id="7" creationId="{EC6FAA76-BF7C-EC14-1AC7-37FCC1DF50E7}"/>
          </ac:picMkLst>
        </pc:picChg>
        <pc:picChg chg="del">
          <ac:chgData name="Miss O Clack NSS" userId="S::oclack@netherstowe.com::c8850edf-a22b-4163-93bc-34eb023f9387" providerId="AD" clId="Web-{B9C3C7A1-76FB-8CFF-4411-6A9C4683A828}" dt="2024-12-12T11:55:20.282" v="145"/>
          <ac:picMkLst>
            <pc:docMk/>
            <pc:sldMk cId="3854267221" sldId="283"/>
            <ac:picMk id="8" creationId="{BAC0705C-37E7-C786-C2AF-0438AA858337}"/>
          </ac:picMkLst>
        </pc:picChg>
        <pc:picChg chg="add mod">
          <ac:chgData name="Miss O Clack NSS" userId="S::oclack@netherstowe.com::c8850edf-a22b-4163-93bc-34eb023f9387" providerId="AD" clId="Web-{B9C3C7A1-76FB-8CFF-4411-6A9C4683A828}" dt="2024-12-12T12:03:01.967" v="744" actId="14100"/>
          <ac:picMkLst>
            <pc:docMk/>
            <pc:sldMk cId="3854267221" sldId="283"/>
            <ac:picMk id="10" creationId="{CCCA8118-891A-FE67-6DF9-083E4E8115C0}"/>
          </ac:picMkLst>
        </pc:picChg>
      </pc:sldChg>
    </pc:docChg>
  </pc:docChgLst>
  <pc:docChgLst>
    <pc:chgData name="Steven Cooper" userId="S::scooper@arthurterry.bham.sch.uk::78a8e89a-a60c-4ef5-acc6-845097b06848" providerId="AD" clId="Web-{F83A2C01-DD50-41A0-B527-709B9006CB03}"/>
    <pc:docChg chg="sldOrd">
      <pc:chgData name="Steven Cooper" userId="S::scooper@arthurterry.bham.sch.uk::78a8e89a-a60c-4ef5-acc6-845097b06848" providerId="AD" clId="Web-{F83A2C01-DD50-41A0-B527-709B9006CB03}" dt="2025-01-12T15:36:47.730" v="0"/>
      <pc:docMkLst>
        <pc:docMk/>
      </pc:docMkLst>
      <pc:sldChg chg="ord">
        <pc:chgData name="Steven Cooper" userId="S::scooper@arthurterry.bham.sch.uk::78a8e89a-a60c-4ef5-acc6-845097b06848" providerId="AD" clId="Web-{F83A2C01-DD50-41A0-B527-709B9006CB03}" dt="2025-01-12T15:36:47.730" v="0"/>
        <pc:sldMkLst>
          <pc:docMk/>
          <pc:sldMk cId="3854267221" sldId="283"/>
        </pc:sldMkLst>
      </pc:sldChg>
    </pc:docChg>
  </pc:docChgLst>
  <pc:docChgLst>
    <pc:chgData name="Miss O Clack NSS" userId="S::oclack@netherstowe.com::c8850edf-a22b-4163-93bc-34eb023f9387" providerId="AD" clId="Web-{70790711-A53E-19E7-69BF-F034FB11B46E}"/>
    <pc:docChg chg="modSld">
      <pc:chgData name="Miss O Clack NSS" userId="S::oclack@netherstowe.com::c8850edf-a22b-4163-93bc-34eb023f9387" providerId="AD" clId="Web-{70790711-A53E-19E7-69BF-F034FB11B46E}" dt="2024-12-13T09:46:37.642" v="792" actId="1076"/>
      <pc:docMkLst>
        <pc:docMk/>
      </pc:docMkLst>
      <pc:sldChg chg="modSp">
        <pc:chgData name="Miss O Clack NSS" userId="S::oclack@netherstowe.com::c8850edf-a22b-4163-93bc-34eb023f9387" providerId="AD" clId="Web-{70790711-A53E-19E7-69BF-F034FB11B46E}" dt="2024-12-12T12:08:22.158" v="1" actId="20577"/>
        <pc:sldMkLst>
          <pc:docMk/>
          <pc:sldMk cId="2089169039" sldId="281"/>
        </pc:sldMkLst>
        <pc:spChg chg="mod">
          <ac:chgData name="Miss O Clack NSS" userId="S::oclack@netherstowe.com::c8850edf-a22b-4163-93bc-34eb023f9387" providerId="AD" clId="Web-{70790711-A53E-19E7-69BF-F034FB11B46E}" dt="2024-12-12T12:08:22.158" v="1" actId="20577"/>
          <ac:spMkLst>
            <pc:docMk/>
            <pc:sldMk cId="2089169039" sldId="281"/>
            <ac:spMk id="4" creationId="{FE35873C-051B-3895-511D-6A3D97A1E2D0}"/>
          </ac:spMkLst>
        </pc:spChg>
      </pc:sldChg>
      <pc:sldChg chg="addSp delSp modSp">
        <pc:chgData name="Miss O Clack NSS" userId="S::oclack@netherstowe.com::c8850edf-a22b-4163-93bc-34eb023f9387" providerId="AD" clId="Web-{70790711-A53E-19E7-69BF-F034FB11B46E}" dt="2024-12-13T09:46:37.642" v="792" actId="1076"/>
        <pc:sldMkLst>
          <pc:docMk/>
          <pc:sldMk cId="3854267221" sldId="283"/>
        </pc:sldMkLst>
        <pc:spChg chg="mod">
          <ac:chgData name="Miss O Clack NSS" userId="S::oclack@netherstowe.com::c8850edf-a22b-4163-93bc-34eb023f9387" providerId="AD" clId="Web-{70790711-A53E-19E7-69BF-F034FB11B46E}" dt="2024-12-12T12:09:37.425" v="262" actId="20577"/>
          <ac:spMkLst>
            <pc:docMk/>
            <pc:sldMk cId="3854267221" sldId="283"/>
            <ac:spMk id="4" creationId="{FE35873C-051B-3895-511D-6A3D97A1E2D0}"/>
          </ac:spMkLst>
        </pc:spChg>
        <pc:spChg chg="add mod">
          <ac:chgData name="Miss O Clack NSS" userId="S::oclack@netherstowe.com::c8850edf-a22b-4163-93bc-34eb023f9387" providerId="AD" clId="Web-{70790711-A53E-19E7-69BF-F034FB11B46E}" dt="2024-12-13T09:46:10.672" v="699"/>
          <ac:spMkLst>
            <pc:docMk/>
            <pc:sldMk cId="3854267221" sldId="283"/>
            <ac:spMk id="10" creationId="{43F8C1C6-0831-3340-A1A8-2093BD96222D}"/>
          </ac:spMkLst>
        </pc:spChg>
        <pc:graphicFrameChg chg="mod modGraphic">
          <ac:chgData name="Miss O Clack NSS" userId="S::oclack@netherstowe.com::c8850edf-a22b-4163-93bc-34eb023f9387" providerId="AD" clId="Web-{70790711-A53E-19E7-69BF-F034FB11B46E}" dt="2024-12-13T09:46:37.642" v="792" actId="1076"/>
          <ac:graphicFrameMkLst>
            <pc:docMk/>
            <pc:sldMk cId="3854267221" sldId="283"/>
            <ac:graphicFrameMk id="3" creationId="{AEF229B4-BB76-85FC-334A-7A807302ADBA}"/>
          </ac:graphicFrameMkLst>
        </pc:graphicFrameChg>
        <pc:picChg chg="add mod">
          <ac:chgData name="Miss O Clack NSS" userId="S::oclack@netherstowe.com::c8850edf-a22b-4163-93bc-34eb023f9387" providerId="AD" clId="Web-{70790711-A53E-19E7-69BF-F034FB11B46E}" dt="2024-12-13T09:42:57.289" v="628" actId="1076"/>
          <ac:picMkLst>
            <pc:docMk/>
            <pc:sldMk cId="3854267221" sldId="283"/>
            <ac:picMk id="5" creationId="{B732BCCB-DD67-263E-01DF-C8D894B5A8BC}"/>
          </ac:picMkLst>
        </pc:picChg>
        <pc:picChg chg="del">
          <ac:chgData name="Miss O Clack NSS" userId="S::oclack@netherstowe.com::c8850edf-a22b-4163-93bc-34eb023f9387" providerId="AD" clId="Web-{70790711-A53E-19E7-69BF-F034FB11B46E}" dt="2024-12-12T12:18:31.953" v="623"/>
          <ac:picMkLst>
            <pc:docMk/>
            <pc:sldMk cId="3854267221" sldId="283"/>
            <ac:picMk id="5" creationId="{FAA55B4D-BB27-5834-9FC1-A0219AADBB86}"/>
          </ac:picMkLst>
        </pc:picChg>
        <pc:picChg chg="add mod">
          <ac:chgData name="Miss O Clack NSS" userId="S::oclack@netherstowe.com::c8850edf-a22b-4163-93bc-34eb023f9387" providerId="AD" clId="Web-{70790711-A53E-19E7-69BF-F034FB11B46E}" dt="2024-12-13T09:44:02.745" v="630" actId="1076"/>
          <ac:picMkLst>
            <pc:docMk/>
            <pc:sldMk cId="3854267221" sldId="283"/>
            <ac:picMk id="6" creationId="{4687679A-DC5D-EA18-29F2-84134AD8EDA3}"/>
          </ac:picMkLst>
        </pc:picChg>
        <pc:picChg chg="del">
          <ac:chgData name="Miss O Clack NSS" userId="S::oclack@netherstowe.com::c8850edf-a22b-4163-93bc-34eb023f9387" providerId="AD" clId="Web-{70790711-A53E-19E7-69BF-F034FB11B46E}" dt="2024-12-12T12:18:32.954" v="624"/>
          <ac:picMkLst>
            <pc:docMk/>
            <pc:sldMk cId="3854267221" sldId="283"/>
            <ac:picMk id="6" creationId="{A12FEC2A-B19D-267B-0D21-594C4EEE9E53}"/>
          </ac:picMkLst>
        </pc:picChg>
        <pc:picChg chg="add mod">
          <ac:chgData name="Miss O Clack NSS" userId="S::oclack@netherstowe.com::c8850edf-a22b-4163-93bc-34eb023f9387" providerId="AD" clId="Web-{70790711-A53E-19E7-69BF-F034FB11B46E}" dt="2024-12-13T09:44:47.434" v="632" actId="1076"/>
          <ac:picMkLst>
            <pc:docMk/>
            <pc:sldMk cId="3854267221" sldId="283"/>
            <ac:picMk id="7" creationId="{A872999A-DF57-0BC3-AC5E-5AA5E161FA50}"/>
          </ac:picMkLst>
        </pc:picChg>
        <pc:picChg chg="del">
          <ac:chgData name="Miss O Clack NSS" userId="S::oclack@netherstowe.com::c8850edf-a22b-4163-93bc-34eb023f9387" providerId="AD" clId="Web-{70790711-A53E-19E7-69BF-F034FB11B46E}" dt="2024-12-12T12:18:35.297" v="625"/>
          <ac:picMkLst>
            <pc:docMk/>
            <pc:sldMk cId="3854267221" sldId="283"/>
            <ac:picMk id="7" creationId="{EC6FAA76-BF7C-EC14-1AC7-37FCC1DF50E7}"/>
          </ac:picMkLst>
        </pc:picChg>
        <pc:picChg chg="add mod">
          <ac:chgData name="Miss O Clack NSS" userId="S::oclack@netherstowe.com::c8850edf-a22b-4163-93bc-34eb023f9387" providerId="AD" clId="Web-{70790711-A53E-19E7-69BF-F034FB11B46E}" dt="2024-12-13T09:45:24.467" v="634" actId="1076"/>
          <ac:picMkLst>
            <pc:docMk/>
            <pc:sldMk cId="3854267221" sldId="283"/>
            <ac:picMk id="8" creationId="{B2C5774D-DA81-3F0B-C99F-CEF71D6532D6}"/>
          </ac:picMkLst>
        </pc:picChg>
        <pc:picChg chg="del">
          <ac:chgData name="Miss O Clack NSS" userId="S::oclack@netherstowe.com::c8850edf-a22b-4163-93bc-34eb023f9387" providerId="AD" clId="Web-{70790711-A53E-19E7-69BF-F034FB11B46E}" dt="2024-12-12T12:18:36.219" v="626"/>
          <ac:picMkLst>
            <pc:docMk/>
            <pc:sldMk cId="3854267221" sldId="283"/>
            <ac:picMk id="10" creationId="{CCCA8118-891A-FE67-6DF9-083E4E8115C0}"/>
          </ac:picMkLst>
        </pc:picChg>
      </pc:sldChg>
    </pc:docChg>
  </pc:docChgLst>
  <pc:docChgLst>
    <pc:chgData clId="Web-{5A6E89E0-6DC1-4024-87A0-65AEEAACA90A}"/>
    <pc:docChg chg="delSld">
      <pc:chgData name="" userId="" providerId="" clId="Web-{5A6E89E0-6DC1-4024-87A0-65AEEAACA90A}" dt="2024-12-12T06:58:56.132" v="0"/>
      <pc:docMkLst>
        <pc:docMk/>
      </pc:docMkLst>
      <pc:sldChg chg="del">
        <pc:chgData name="" userId="" providerId="" clId="Web-{5A6E89E0-6DC1-4024-87A0-65AEEAACA90A}" dt="2024-12-12T06:58:56.132" v="0"/>
        <pc:sldMkLst>
          <pc:docMk/>
          <pc:sldMk cId="3279754501" sldId="262"/>
        </pc:sldMkLst>
      </pc:sldChg>
    </pc:docChg>
  </pc:docChgLst>
  <pc:docChgLst>
    <pc:chgData name="Mrs H Jones NSS" userId="S::hjones@netherstowe.com::2c2e43d8-87f4-476f-a892-3456874220e6" providerId="AD" clId="Web-{A898C1E7-A83E-08E4-A47C-9F0E4E5E4378}"/>
    <pc:docChg chg="addSld modSld">
      <pc:chgData name="Mrs H Jones NSS" userId="S::hjones@netherstowe.com::2c2e43d8-87f4-476f-a892-3456874220e6" providerId="AD" clId="Web-{A898C1E7-A83E-08E4-A47C-9F0E4E5E4378}" dt="2024-12-12T09:57:59.831" v="1684" actId="1076"/>
      <pc:docMkLst>
        <pc:docMk/>
      </pc:docMkLst>
      <pc:sldChg chg="addSp delSp modSp add replId">
        <pc:chgData name="Mrs H Jones NSS" userId="S::hjones@netherstowe.com::2c2e43d8-87f4-476f-a892-3456874220e6" providerId="AD" clId="Web-{A898C1E7-A83E-08E4-A47C-9F0E4E5E4378}" dt="2024-12-12T09:57:59.831" v="1684" actId="1076"/>
        <pc:sldMkLst>
          <pc:docMk/>
          <pc:sldMk cId="2910846315" sldId="284"/>
        </pc:sldMkLst>
        <pc:spChg chg="mod">
          <ac:chgData name="Mrs H Jones NSS" userId="S::hjones@netherstowe.com::2c2e43d8-87f4-476f-a892-3456874220e6" providerId="AD" clId="Web-{A898C1E7-A83E-08E4-A47C-9F0E4E5E4378}" dt="2024-12-12T09:38:59.347" v="12" actId="20577"/>
          <ac:spMkLst>
            <pc:docMk/>
            <pc:sldMk cId="2910846315" sldId="284"/>
            <ac:spMk id="4" creationId="{FE35873C-051B-3895-511D-6A3D97A1E2D0}"/>
          </ac:spMkLst>
        </pc:spChg>
        <pc:spChg chg="mod">
          <ac:chgData name="Mrs H Jones NSS" userId="S::hjones@netherstowe.com::2c2e43d8-87f4-476f-a892-3456874220e6" providerId="AD" clId="Web-{A898C1E7-A83E-08E4-A47C-9F0E4E5E4378}" dt="2024-12-12T09:57:45.346" v="1682" actId="1076"/>
          <ac:spMkLst>
            <pc:docMk/>
            <pc:sldMk cId="2910846315" sldId="284"/>
            <ac:spMk id="9" creationId="{5C7C739A-2A5C-ADA3-63F7-A5B077A67769}"/>
          </ac:spMkLst>
        </pc:spChg>
        <pc:spChg chg="add mod">
          <ac:chgData name="Mrs H Jones NSS" userId="S::hjones@netherstowe.com::2c2e43d8-87f4-476f-a892-3456874220e6" providerId="AD" clId="Web-{A898C1E7-A83E-08E4-A47C-9F0E4E5E4378}" dt="2024-12-12T09:55:58.339" v="1350" actId="14100"/>
          <ac:spMkLst>
            <pc:docMk/>
            <pc:sldMk cId="2910846315" sldId="284"/>
            <ac:spMk id="10" creationId="{EFC9EEBF-8626-EB8A-A5BB-FC695EDF173D}"/>
          </ac:spMkLst>
        </pc:spChg>
        <pc:graphicFrameChg chg="mod modGraphic">
          <ac:chgData name="Mrs H Jones NSS" userId="S::hjones@netherstowe.com::2c2e43d8-87f4-476f-a892-3456874220e6" providerId="AD" clId="Web-{A898C1E7-A83E-08E4-A47C-9F0E4E5E4378}" dt="2024-12-12T09:57:59.831" v="1684" actId="1076"/>
          <ac:graphicFrameMkLst>
            <pc:docMk/>
            <pc:sldMk cId="2910846315" sldId="284"/>
            <ac:graphicFrameMk id="3" creationId="{AEF229B4-BB76-85FC-334A-7A807302ADBA}"/>
          </ac:graphicFrameMkLst>
        </pc:graphicFrameChg>
        <pc:picChg chg="add mod">
          <ac:chgData name="Mrs H Jones NSS" userId="S::hjones@netherstowe.com::2c2e43d8-87f4-476f-a892-3456874220e6" providerId="AD" clId="Web-{A898C1E7-A83E-08E4-A47C-9F0E4E5E4378}" dt="2024-12-12T09:56:01.511" v="1351" actId="1076"/>
          <ac:picMkLst>
            <pc:docMk/>
            <pc:sldMk cId="2910846315" sldId="284"/>
            <ac:picMk id="5" creationId="{362B4BFB-D1D0-1654-B6F2-33FF0AEF9566}"/>
          </ac:picMkLst>
        </pc:picChg>
        <pc:picChg chg="add del mod">
          <ac:chgData name="Mrs H Jones NSS" userId="S::hjones@netherstowe.com::2c2e43d8-87f4-476f-a892-3456874220e6" providerId="AD" clId="Web-{A898C1E7-A83E-08E4-A47C-9F0E4E5E4378}" dt="2024-12-12T09:42:00.469" v="18"/>
          <ac:picMkLst>
            <pc:docMk/>
            <pc:sldMk cId="2910846315" sldId="284"/>
            <ac:picMk id="6" creationId="{8F5B975A-9AF7-CE4A-3261-CBC0CCF15EEA}"/>
          </ac:picMkLst>
        </pc:picChg>
        <pc:picChg chg="add del mod">
          <ac:chgData name="Mrs H Jones NSS" userId="S::hjones@netherstowe.com::2c2e43d8-87f4-476f-a892-3456874220e6" providerId="AD" clId="Web-{A898C1E7-A83E-08E4-A47C-9F0E4E5E4378}" dt="2024-12-12T09:42:07.563" v="20"/>
          <ac:picMkLst>
            <pc:docMk/>
            <pc:sldMk cId="2910846315" sldId="284"/>
            <ac:picMk id="7" creationId="{B9777A7E-1E22-C3A1-2B7A-9D99E6594D08}"/>
          </ac:picMkLst>
        </pc:picChg>
        <pc:picChg chg="del">
          <ac:chgData name="Mrs H Jones NSS" userId="S::hjones@netherstowe.com::2c2e43d8-87f4-476f-a892-3456874220e6" providerId="AD" clId="Web-{A898C1E7-A83E-08E4-A47C-9F0E4E5E4378}" dt="2024-12-12T09:39:02.175" v="13"/>
          <ac:picMkLst>
            <pc:docMk/>
            <pc:sldMk cId="2910846315" sldId="284"/>
            <ac:picMk id="8" creationId="{BAC0705C-37E7-C786-C2AF-0438AA858337}"/>
          </ac:picMkLst>
        </pc:picChg>
      </pc:sldChg>
      <pc:sldChg chg="modSp add replId">
        <pc:chgData name="Mrs H Jones NSS" userId="S::hjones@netherstowe.com::2c2e43d8-87f4-476f-a892-3456874220e6" providerId="AD" clId="Web-{A898C1E7-A83E-08E4-A47C-9F0E4E5E4378}" dt="2024-12-12T09:38:52.487" v="7" actId="20577"/>
        <pc:sldMkLst>
          <pc:docMk/>
          <pc:sldMk cId="3495128684" sldId="285"/>
        </pc:sldMkLst>
        <pc:spChg chg="mod">
          <ac:chgData name="Mrs H Jones NSS" userId="S::hjones@netherstowe.com::2c2e43d8-87f4-476f-a892-3456874220e6" providerId="AD" clId="Web-{A898C1E7-A83E-08E4-A47C-9F0E4E5E4378}" dt="2024-12-12T09:38:52.487" v="7" actId="20577"/>
          <ac:spMkLst>
            <pc:docMk/>
            <pc:sldMk cId="3495128684" sldId="285"/>
            <ac:spMk id="4" creationId="{FE35873C-051B-3895-511D-6A3D97A1E2D0}"/>
          </ac:spMkLst>
        </pc:spChg>
      </pc:sldChg>
    </pc:docChg>
  </pc:docChgLst>
  <pc:docChgLst>
    <pc:chgData name="Steven Cooper" userId="S::scooper@arthurterry.bham.sch.uk::78a8e89a-a60c-4ef5-acc6-845097b06848" providerId="AD" clId="Web-{5A6E89E0-6DC1-4024-87A0-65AEEAACA90A}"/>
    <pc:docChg chg="delSld modSld">
      <pc:chgData name="Steven Cooper" userId="S::scooper@arthurterry.bham.sch.uk::78a8e89a-a60c-4ef5-acc6-845097b06848" providerId="AD" clId="Web-{5A6E89E0-6DC1-4024-87A0-65AEEAACA90A}" dt="2024-12-12T06:59:20.960" v="7"/>
      <pc:docMkLst>
        <pc:docMk/>
      </pc:docMkLst>
      <pc:sldChg chg="modSp">
        <pc:chgData name="Steven Cooper" userId="S::scooper@arthurterry.bham.sch.uk::78a8e89a-a60c-4ef5-acc6-845097b06848" providerId="AD" clId="Web-{5A6E89E0-6DC1-4024-87A0-65AEEAACA90A}" dt="2024-12-12T06:59:17.101" v="6" actId="14100"/>
        <pc:sldMkLst>
          <pc:docMk/>
          <pc:sldMk cId="2089169039" sldId="281"/>
        </pc:sldMkLst>
        <pc:spChg chg="mod">
          <ac:chgData name="Steven Cooper" userId="S::scooper@arthurterry.bham.sch.uk::78a8e89a-a60c-4ef5-acc6-845097b06848" providerId="AD" clId="Web-{5A6E89E0-6DC1-4024-87A0-65AEEAACA90A}" dt="2024-12-12T06:59:17.101" v="6" actId="14100"/>
          <ac:spMkLst>
            <pc:docMk/>
            <pc:sldMk cId="2089169039" sldId="281"/>
            <ac:spMk id="4" creationId="{FE35873C-051B-3895-511D-6A3D97A1E2D0}"/>
          </ac:spMkLst>
        </pc:spChg>
      </pc:sldChg>
      <pc:sldChg chg="del">
        <pc:chgData name="Steven Cooper" userId="S::scooper@arthurterry.bham.sch.uk::78a8e89a-a60c-4ef5-acc6-845097b06848" providerId="AD" clId="Web-{5A6E89E0-6DC1-4024-87A0-65AEEAACA90A}" dt="2024-12-12T06:59:20.960" v="7"/>
        <pc:sldMkLst>
          <pc:docMk/>
          <pc:sldMk cId="2481501435" sldId="287"/>
        </pc:sldMkLst>
      </pc:sldChg>
    </pc:docChg>
  </pc:docChgLst>
  <pc:docChgLst>
    <pc:chgData clId="Web-{F83A2C01-DD50-41A0-B527-709B9006CB03}"/>
    <pc:docChg chg="delSld">
      <pc:chgData name="" userId="" providerId="" clId="Web-{F83A2C01-DD50-41A0-B527-709B9006CB03}" dt="2025-01-12T15:36:42.589" v="0"/>
      <pc:docMkLst>
        <pc:docMk/>
      </pc:docMkLst>
      <pc:sldChg chg="del">
        <pc:chgData name="" userId="" providerId="" clId="Web-{F83A2C01-DD50-41A0-B527-709B9006CB03}" dt="2025-01-12T15:36:42.589" v="0"/>
        <pc:sldMkLst>
          <pc:docMk/>
          <pc:sldMk cId="704713092" sldId="282"/>
        </pc:sldMkLst>
      </pc:sldChg>
    </pc:docChg>
  </pc:docChgLst>
  <pc:docChgLst>
    <pc:chgData name="Mrs H Jones NSS" userId="S::hjones@netherstowe.com::2c2e43d8-87f4-476f-a892-3456874220e6" providerId="AD" clId="Web-{4B81FFA2-C8AD-8878-BD68-3B2D7FEB813C}"/>
    <pc:docChg chg="delSld">
      <pc:chgData name="Mrs H Jones NSS" userId="S::hjones@netherstowe.com::2c2e43d8-87f4-476f-a892-3456874220e6" providerId="AD" clId="Web-{4B81FFA2-C8AD-8878-BD68-3B2D7FEB813C}" dt="2024-12-12T11:00:13.780" v="1"/>
      <pc:docMkLst>
        <pc:docMk/>
      </pc:docMkLst>
      <pc:sldChg chg="del">
        <pc:chgData name="Mrs H Jones NSS" userId="S::hjones@netherstowe.com::2c2e43d8-87f4-476f-a892-3456874220e6" providerId="AD" clId="Web-{4B81FFA2-C8AD-8878-BD68-3B2D7FEB813C}" dt="2024-12-12T11:00:13.780" v="1"/>
        <pc:sldMkLst>
          <pc:docMk/>
          <pc:sldMk cId="2910846315" sldId="284"/>
        </pc:sldMkLst>
      </pc:sldChg>
      <pc:sldChg chg="del">
        <pc:chgData name="Mrs H Jones NSS" userId="S::hjones@netherstowe.com::2c2e43d8-87f4-476f-a892-3456874220e6" providerId="AD" clId="Web-{4B81FFA2-C8AD-8878-BD68-3B2D7FEB813C}" dt="2024-12-12T11:00:12.514" v="0"/>
        <pc:sldMkLst>
          <pc:docMk/>
          <pc:sldMk cId="3495128684" sldId="28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09A44-3FB4-BC75-CFFC-8EEE4840F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1A03BD-136B-CF9B-4637-C4FC81836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09424-B243-980F-8819-1824ABA6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5BE2-3739-793E-C8D6-D1EB08C1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AA1E0-E3D2-7B72-F337-7AECA8B4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98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3C9C-1790-CEAF-D8E1-17AB7898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3D7A2-6995-5AA1-203E-1463AAA28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F435-E8FC-9F5D-F9F0-A122E889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9F15C-2046-E233-32AC-59F1A25B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2F166-D581-6BA4-A8AD-420DC9B1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8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F2C89D-AA0F-717B-84E2-BD3F259BF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71BB9-C07E-E1CE-26E5-8BAB19281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8DB62-362F-D066-BDCD-E69C6898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0B914-0E4C-B609-FB60-101F0697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45873-05B7-7C1B-CB63-744DEEC4B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1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2423-1347-B077-E8DD-68D3D1C8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FE0CF-D2E4-B7E7-A68F-872750A6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A7B2B-CF79-215C-E428-013A3DCE6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F6770-0156-6893-858D-96F57CE64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7D829-D489-5A4E-3790-03A7FB0F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03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31E5D-05F8-23FF-046A-8390575A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C57BB-DCFC-0290-518E-84298D10E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4A0A-255F-EF53-7CD5-3A2771F25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4098-D5DA-7469-B1D0-79D22BCA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BB71E-7875-7C46-74D7-6EDEE9DA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15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92D2D-BE7B-F187-CE5C-7E9C8100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92A6A-D9CB-DAAF-A304-16F43C62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499FD0-3DE0-788B-4ADD-93C654A07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08A41-1780-B6CC-66B9-8ECA9F1B4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9C6A6-E51C-36DE-613D-D9DD2172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EF454-8EAA-363E-6084-FC5F2A8F3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56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38A17-B28C-5989-E6B8-951EB4042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338AE-A9BE-9600-0E39-F190367A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0ED49-12B1-F5FE-2C1B-0D1255395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0B15C-8D75-5E6E-5131-F7C2566F5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B116C2-386E-FD7E-4144-3325EBBD6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207AE-A504-1F98-D040-C6CC101E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20B7F-C8C6-CB5F-5B10-5C9C8374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CF234-58A0-736B-4AFC-61C09471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6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85E9-DB0C-CDE2-66B0-5F0E268C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2DAEE-458D-95B6-E4F4-A00A7D4D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FDCB6D-14CC-1DB0-9D5E-45F4AE6BE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0A648-4B3B-5DD1-296F-89D1AB7F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31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F27B8-E600-F78E-DF79-8FD5DB518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48CBB-D2DA-B30C-0859-2829D25C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67B25-0C05-2870-66D7-6F3E176C7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70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A2F32-D59A-8746-6C5D-3896A461F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02B5F-9A35-5677-D1A2-275D179F1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6D9A7A-0E61-09B8-5472-478986FE1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8C67F-6F90-9104-D2AC-661513AF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5180E-BFE9-4C56-86E0-4BBCBDE2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F775-6CA3-A5A6-A526-80A6BBFE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85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A21E-DB9D-1F32-17D3-F7AA1D9E0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444F00-4819-7B48-C7CB-25FF2691B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248AD-FA08-4F7B-0217-02D2BD15A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474C3-A43C-7066-73F5-272E39FD7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F1110-ED1B-E11D-304D-B47F00F7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60150-E4EA-3B1F-8035-FCBB8C80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31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641578-620E-AD66-2B1A-3E093753C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BAE92-3CD7-BD22-867B-4C139A25D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79716-2915-8E1E-786F-50490CD9A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4A84A-EAA3-839D-DE62-C3D5CD5AD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A3D93-B502-B619-97D0-67A9D6BF6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ra.org.uk/shared-resource/?resource_id=58073&amp;share_key=db01824d-8703-4fde-8943-04673f84bd58" TargetMode="External"/><Relationship Id="rId13" Type="http://schemas.openxmlformats.org/officeDocument/2006/relationships/image" Target="../media/image2.jpeg"/><Relationship Id="rId3" Type="http://schemas.openxmlformats.org/officeDocument/2006/relationships/hyperlink" Target="https://www.youtube.com/@mrbruff" TargetMode="External"/><Relationship Id="rId7" Type="http://schemas.openxmlformats.org/officeDocument/2006/relationships/hyperlink" Target="https://myshakespeare.com/romeo-and-juliet/act-1-prologue" TargetMode="External"/><Relationship Id="rId12" Type="http://schemas.openxmlformats.org/officeDocument/2006/relationships/image" Target="../media/image1.jpeg"/><Relationship Id="rId2" Type="http://schemas.openxmlformats.org/officeDocument/2006/relationships/hyperlink" Target="https://senecalearning.com/en-GB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ra.org.uk/shared-resource/?resource_id=53776&amp;share_key=7e2c30ff-4026-44f4-b762-98b64c2743bc" TargetMode="External"/><Relationship Id="rId11" Type="http://schemas.openxmlformats.org/officeDocument/2006/relationships/hyperlink" Target="https://drive.google.com/file/d/1-OqusKkEgxuteaSPfX6MZ7-Z2uJVMRyO/view" TargetMode="External"/><Relationship Id="rId5" Type="http://schemas.openxmlformats.org/officeDocument/2006/relationships/hyperlink" Target="https://mrbruff.com/worksheets/" TargetMode="External"/><Relationship Id="rId15" Type="http://schemas.openxmlformats.org/officeDocument/2006/relationships/image" Target="../media/image4.jpeg"/><Relationship Id="rId10" Type="http://schemas.openxmlformats.org/officeDocument/2006/relationships/hyperlink" Target="https://era.org.uk/shared-resource/?resource_id=47849&amp;share_key=78a0b67d-4e37-4527-b3f2-253322226956" TargetMode="External"/><Relationship Id="rId4" Type="http://schemas.openxmlformats.org/officeDocument/2006/relationships/hyperlink" Target="https://www.aqa.org.uk/subjects/english/gcse/english-8702/assessment-resources" TargetMode="External"/><Relationship Id="rId9" Type="http://schemas.openxmlformats.org/officeDocument/2006/relationships/hyperlink" Target="https://www.stormfax.com/dickens.htm" TargetMode="External"/><Relationship Id="rId1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8E09-626B-EDC3-C52E-F20B6AA10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Nether Stowe Revision Programme 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7123235" y="71886"/>
            <a:ext cx="5068765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GB" sz="4000" dirty="0"/>
              <a:t>English Literature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F229B4-BB76-85FC-334A-7A807302A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96810"/>
              </p:ext>
            </p:extLst>
          </p:nvPr>
        </p:nvGraphicFramePr>
        <p:xfrm>
          <a:off x="235063" y="619461"/>
          <a:ext cx="8776324" cy="61028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8162">
                  <a:extLst>
                    <a:ext uri="{9D8B030D-6E8A-4147-A177-3AD203B41FA5}">
                      <a16:colId xmlns:a16="http://schemas.microsoft.com/office/drawing/2014/main" val="2458972410"/>
                    </a:ext>
                  </a:extLst>
                </a:gridCol>
                <a:gridCol w="4388162">
                  <a:extLst>
                    <a:ext uri="{9D8B030D-6E8A-4147-A177-3AD203B41FA5}">
                      <a16:colId xmlns:a16="http://schemas.microsoft.com/office/drawing/2014/main" val="3724418805"/>
                    </a:ext>
                  </a:extLst>
                </a:gridCol>
              </a:tblGrid>
              <a:tr h="526751">
                <a:tc>
                  <a:txBody>
                    <a:bodyPr/>
                    <a:lstStyle/>
                    <a:p>
                      <a:r>
                        <a:rPr lang="en-GB" sz="1700" dirty="0"/>
                        <a:t>Where can I find revision materials?</a:t>
                      </a:r>
                      <a:endParaRPr lang="en-US" sz="17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/>
                        <a:t>How do I know what to revise first?</a:t>
                      </a:r>
                      <a:endParaRPr lang="en-US" sz="17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7352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GB" sz="1700" dirty="0"/>
                        <a:t>Go back to previous lessons on </a:t>
                      </a:r>
                      <a:r>
                        <a:rPr lang="en-GB" sz="1700" err="1"/>
                        <a:t>showbie</a:t>
                      </a:r>
                      <a:r>
                        <a:rPr lang="en-GB" sz="1700" dirty="0"/>
                        <a:t>.</a:t>
                      </a:r>
                    </a:p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US" sz="1700" dirty="0"/>
                        <a:t>Search for the texts we have studied on </a:t>
                      </a:r>
                      <a:r>
                        <a:rPr lang="en-US" sz="1700" dirty="0">
                          <a:hlinkClick r:id="rId2"/>
                        </a:rPr>
                        <a:t>Seneca</a:t>
                      </a:r>
                      <a:r>
                        <a:rPr lang="en-US" sz="1700" dirty="0"/>
                        <a:t> - make sure you choose AQA versions.</a:t>
                      </a:r>
                    </a:p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US" sz="1700" dirty="0"/>
                        <a:t>Visit </a:t>
                      </a:r>
                      <a:r>
                        <a:rPr lang="en-US" sz="1700" dirty="0">
                          <a:hlinkClick r:id="rId3"/>
                        </a:rPr>
                        <a:t>Mr Bruff's youtube channel</a:t>
                      </a:r>
                      <a:r>
                        <a:rPr lang="en-US" sz="1700" dirty="0"/>
                        <a:t> and search for videos for our texts.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Start with Paper 1 texts: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700" dirty="0"/>
                        <a:t>A Christmas Carol 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700" dirty="0"/>
                        <a:t>Romeo and Juliet</a:t>
                      </a:r>
                    </a:p>
                    <a:p>
                      <a:pPr lvl="0">
                        <a:buNone/>
                      </a:pPr>
                      <a:endParaRPr lang="en-US" sz="1700" dirty="0"/>
                    </a:p>
                    <a:p>
                      <a:pPr lvl="0">
                        <a:buNone/>
                      </a:pPr>
                      <a:r>
                        <a:rPr lang="en-US" sz="1700" dirty="0"/>
                        <a:t>Before moving onto Paper 2: 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700" dirty="0"/>
                        <a:t>Unseen Poetry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700" dirty="0"/>
                        <a:t>An Inspector Calls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700" dirty="0"/>
                        <a:t>Power and Conflict Poetry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188263"/>
                  </a:ext>
                </a:extLst>
              </a:tr>
              <a:tr h="470701">
                <a:tc>
                  <a:txBody>
                    <a:bodyPr/>
                    <a:lstStyle/>
                    <a:p>
                      <a:r>
                        <a:rPr lang="en-GB" sz="1700" dirty="0"/>
                        <a:t>Where can I find practice questions to try?</a:t>
                      </a:r>
                      <a:endParaRPr lang="en-US" sz="17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/>
                        <a:t>How should I revise English Literature?</a:t>
                      </a:r>
                      <a:endParaRPr lang="en-US" sz="17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5641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700" b="0" i="0" u="none" strike="noStrike" noProof="0" dirty="0">
                          <a:hlinkClick r:id="rId4"/>
                        </a:rPr>
                        <a:t>AQA | English | GCSE | GCSE English Literature</a:t>
                      </a:r>
                      <a:r>
                        <a:rPr lang="en-US" sz="1700" b="0" i="0" u="none" strike="noStrike" noProof="0" dirty="0"/>
                        <a:t> </a:t>
                      </a:r>
                      <a:endParaRPr lang="en-US" sz="1700" b="0" i="0" u="none" strike="noStrike" noProof="0">
                        <a:latin typeface="Aptos"/>
                        <a:hlinkClick r:id="" action="ppaction://noaction"/>
                      </a:endParaRPr>
                    </a:p>
                    <a:p>
                      <a:pPr lvl="0">
                        <a:buNone/>
                      </a:pPr>
                      <a:endParaRPr lang="en-US" sz="1700" b="0" i="0" u="none" strike="noStrike" noProof="0" dirty="0">
                        <a:latin typeface="Aptos"/>
                      </a:endParaRPr>
                    </a:p>
                    <a:p>
                      <a:pPr lvl="0">
                        <a:buNone/>
                      </a:pPr>
                      <a:r>
                        <a:rPr lang="en-US" sz="1700" b="0" i="0" u="none" strike="noStrike" noProof="0" dirty="0">
                          <a:hlinkClick r:id="rId5"/>
                        </a:rPr>
                        <a:t>Worksheets - MrBruff.com</a:t>
                      </a:r>
                      <a:r>
                        <a:rPr lang="en-US" sz="1700" b="0" i="0" u="none" strike="noStrike" noProof="0" dirty="0"/>
                        <a:t> - choose the texts we have studied.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q"/>
                      </a:pPr>
                      <a:r>
                        <a:rPr lang="en-US" sz="1700" err="1"/>
                        <a:t>Practise</a:t>
                      </a:r>
                      <a:r>
                        <a:rPr lang="en-US" sz="1700" dirty="0"/>
                        <a:t> answering sample questions.</a:t>
                      </a:r>
                    </a:p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US" sz="1700" dirty="0"/>
                        <a:t>Reading the texts and watch the films (make sure you look for the differences between the film and real text!)</a:t>
                      </a:r>
                    </a:p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US" sz="1700" dirty="0"/>
                        <a:t>Annotate extracts / watch annotation videos.</a:t>
                      </a:r>
                    </a:p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US" sz="1700" dirty="0"/>
                        <a:t>Create flash cards for quotations and test yourself.</a:t>
                      </a:r>
                    </a:p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US" sz="1700" dirty="0"/>
                        <a:t> R&amp;J </a:t>
                      </a:r>
                      <a:r>
                        <a:rPr lang="en-US" sz="1700" dirty="0">
                          <a:hlinkClick r:id="rId6"/>
                        </a:rPr>
                        <a:t>film</a:t>
                      </a:r>
                      <a:r>
                        <a:rPr lang="en-US" sz="1700" dirty="0"/>
                        <a:t> / </a:t>
                      </a:r>
                      <a:r>
                        <a:rPr lang="en-US" sz="1700" dirty="0">
                          <a:hlinkClick r:id="rId7"/>
                        </a:rPr>
                        <a:t>full text</a:t>
                      </a:r>
                      <a:endParaRPr lang="en-US" sz="1700" dirty="0"/>
                    </a:p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US" sz="1700" dirty="0"/>
                        <a:t>ACC </a:t>
                      </a:r>
                      <a:r>
                        <a:rPr lang="en-US" sz="1700" dirty="0">
                          <a:hlinkClick r:id="rId8"/>
                        </a:rPr>
                        <a:t>film</a:t>
                      </a:r>
                      <a:r>
                        <a:rPr lang="en-US" sz="1700" dirty="0"/>
                        <a:t> / </a:t>
                      </a:r>
                      <a:r>
                        <a:rPr lang="en-US" sz="1700" dirty="0">
                          <a:hlinkClick r:id="rId9"/>
                        </a:rPr>
                        <a:t>full text</a:t>
                      </a:r>
                      <a:endParaRPr lang="en-US" sz="1700" dirty="0"/>
                    </a:p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US" sz="1700" dirty="0"/>
                        <a:t>AIC </a:t>
                      </a:r>
                      <a:r>
                        <a:rPr lang="en-US" sz="1700" dirty="0">
                          <a:hlinkClick r:id="rId10"/>
                        </a:rPr>
                        <a:t>film</a:t>
                      </a:r>
                      <a:r>
                        <a:rPr lang="en-US" sz="1700" dirty="0"/>
                        <a:t> / </a:t>
                      </a:r>
                      <a:r>
                        <a:rPr lang="en-US" sz="1700" dirty="0">
                          <a:hlinkClick r:id="rId11"/>
                        </a:rPr>
                        <a:t>full text</a:t>
                      </a:r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3519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C7C739A-2A5C-ADA3-63F7-A5B077A67769}"/>
              </a:ext>
            </a:extLst>
          </p:cNvPr>
          <p:cNvSpPr txBox="1"/>
          <p:nvPr/>
        </p:nvSpPr>
        <p:spPr>
          <a:xfrm>
            <a:off x="9234942" y="914433"/>
            <a:ext cx="295705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GB" dirty="0"/>
              <a:t>Possible revision guides:</a:t>
            </a:r>
            <a:endParaRPr lang="en-US" dirty="0"/>
          </a:p>
        </p:txBody>
      </p:sp>
      <p:pic>
        <p:nvPicPr>
          <p:cNvPr id="5" name="Picture 4" descr="A Christmas Carol: York Notes for GCSE - everything you need to study and prepare for the 2025 and 2026 exams">
            <a:extLst>
              <a:ext uri="{FF2B5EF4-FFF2-40B4-BE49-F238E27FC236}">
                <a16:creationId xmlns:a16="http://schemas.microsoft.com/office/drawing/2014/main" id="{B732BCCB-DD67-263E-01DF-C8D894B5A8B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244462" y="1341228"/>
            <a:ext cx="1466850" cy="2076450"/>
          </a:xfrm>
          <a:prstGeom prst="rect">
            <a:avLst/>
          </a:prstGeom>
        </p:spPr>
      </p:pic>
      <p:pic>
        <p:nvPicPr>
          <p:cNvPr id="6" name="Picture 5" descr="GCSE English Shakespeare Text Guide - Romeo &amp; Juliet includes Online Edition &amp; Quizzes: for the 2024 and 2025 exams (CGP G...">
            <a:extLst>
              <a:ext uri="{FF2B5EF4-FFF2-40B4-BE49-F238E27FC236}">
                <a16:creationId xmlns:a16="http://schemas.microsoft.com/office/drawing/2014/main" id="{4687679A-DC5D-EA18-29F2-84134AD8EDA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466537" y="1916322"/>
            <a:ext cx="1466850" cy="2076450"/>
          </a:xfrm>
          <a:prstGeom prst="rect">
            <a:avLst/>
          </a:prstGeom>
        </p:spPr>
      </p:pic>
      <p:pic>
        <p:nvPicPr>
          <p:cNvPr id="7" name="Picture 6" descr="An Inspector Calls: AQA GCSE 9-1 English Literature Text Guide: Ideal for the 2025 and 2026 exams (Collins GCSE Grade 9-1 ...">
            <a:extLst>
              <a:ext uri="{FF2B5EF4-FFF2-40B4-BE49-F238E27FC236}">
                <a16:creationId xmlns:a16="http://schemas.microsoft.com/office/drawing/2014/main" id="{A872999A-DF57-0BC3-AC5E-5AA5E161FA5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73858" y="3325303"/>
            <a:ext cx="1466850" cy="2076450"/>
          </a:xfrm>
          <a:prstGeom prst="rect">
            <a:avLst/>
          </a:prstGeom>
        </p:spPr>
      </p:pic>
      <p:pic>
        <p:nvPicPr>
          <p:cNvPr id="8" name="Picture 7" descr="GCSE AQA English Literature Power and Conflict poetry guide: Illustrated Revision and Practice (ClearRevise GCSE English L...">
            <a:extLst>
              <a:ext uri="{FF2B5EF4-FFF2-40B4-BE49-F238E27FC236}">
                <a16:creationId xmlns:a16="http://schemas.microsoft.com/office/drawing/2014/main" id="{B2C5774D-DA81-3F0B-C99F-CEF71D6532D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327975" y="4360473"/>
            <a:ext cx="1600200" cy="20764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3F8C1C6-0831-3340-A1A8-2093BD96222D}"/>
              </a:ext>
            </a:extLst>
          </p:cNvPr>
          <p:cNvSpPr txBox="1"/>
          <p:nvPr/>
        </p:nvSpPr>
        <p:spPr>
          <a:xfrm>
            <a:off x="9179606" y="5500770"/>
            <a:ext cx="1147314" cy="122341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 dirty="0"/>
              <a:t>These brands are available for all of the texts we study, which you choose is personal preference!</a:t>
            </a:r>
          </a:p>
        </p:txBody>
      </p:sp>
    </p:spTree>
    <p:extLst>
      <p:ext uri="{BB962C8B-B14F-4D97-AF65-F5344CB8AC3E}">
        <p14:creationId xmlns:p14="http://schemas.microsoft.com/office/powerpoint/2010/main" val="385426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3459230" y="116173"/>
            <a:ext cx="8416141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GB" sz="4000" dirty="0"/>
              <a:t>Subject: English </a:t>
            </a:r>
            <a:endParaRPr lang="en-US" sz="4000" dirty="0" err="1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6BD1C3-6C03-9461-4CAB-F7D8C6AE6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429335"/>
              </p:ext>
            </p:extLst>
          </p:nvPr>
        </p:nvGraphicFramePr>
        <p:xfrm>
          <a:off x="282420" y="932813"/>
          <a:ext cx="11439412" cy="5745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59853">
                  <a:extLst>
                    <a:ext uri="{9D8B030D-6E8A-4147-A177-3AD203B41FA5}">
                      <a16:colId xmlns:a16="http://schemas.microsoft.com/office/drawing/2014/main" val="747819316"/>
                    </a:ext>
                  </a:extLst>
                </a:gridCol>
                <a:gridCol w="2859853">
                  <a:extLst>
                    <a:ext uri="{9D8B030D-6E8A-4147-A177-3AD203B41FA5}">
                      <a16:colId xmlns:a16="http://schemas.microsoft.com/office/drawing/2014/main" val="1335849477"/>
                    </a:ext>
                  </a:extLst>
                </a:gridCol>
                <a:gridCol w="2859853">
                  <a:extLst>
                    <a:ext uri="{9D8B030D-6E8A-4147-A177-3AD203B41FA5}">
                      <a16:colId xmlns:a16="http://schemas.microsoft.com/office/drawing/2014/main" val="3508769278"/>
                    </a:ext>
                  </a:extLst>
                </a:gridCol>
                <a:gridCol w="2859853">
                  <a:extLst>
                    <a:ext uri="{9D8B030D-6E8A-4147-A177-3AD203B41FA5}">
                      <a16:colId xmlns:a16="http://schemas.microsoft.com/office/drawing/2014/main" val="545580971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Week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 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7818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dirty="0"/>
                        <a:t>Language Paper 1 Reading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Christmas Carol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Practise</a:t>
                      </a:r>
                      <a:r>
                        <a:rPr lang="en-US" dirty="0"/>
                        <a:t> timed writing.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697296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Language Paper 1 Writing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Romeo and Juliet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Practise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timed writing.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51003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Language Paper 2 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 Inspector Calls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Practise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timed writing.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06539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Language Paper 2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Power Poetry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Practise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timed writing.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700920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5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Language Paper 1 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Unseen Poetry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Practise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timed writing.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29629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Language Paper 1 Writing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Romeo and Juliet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Practise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timed writing.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08562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Language Paper 2 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Christmas Carol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Practise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timed writing.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649645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Language Paper 2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Conflict Poetry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Practise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timed writing.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77958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CF151D32-0746-9F67-5E0B-8DD24000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/>
              <a:t>The Nether Stowe Revision Programme 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089169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8EC34DFC0218469A19F52720633A07" ma:contentTypeVersion="17" ma:contentTypeDescription="Create a new document." ma:contentTypeScope="" ma:versionID="4f997397469e1e9ce38ab8d34ca57879">
  <xsd:schema xmlns:xsd="http://www.w3.org/2001/XMLSchema" xmlns:xs="http://www.w3.org/2001/XMLSchema" xmlns:p="http://schemas.microsoft.com/office/2006/metadata/properties" xmlns:ns2="29aead27-0b9a-4e1f-a66a-8c88f9a8e856" xmlns:ns3="f6f456e4-52b1-45cb-909b-b79bbe251527" targetNamespace="http://schemas.microsoft.com/office/2006/metadata/properties" ma:root="true" ma:fieldsID="fafa64e2ef3097f7505e6ffdb653956b" ns2:_="" ns3:_="">
    <xsd:import namespace="29aead27-0b9a-4e1f-a66a-8c88f9a8e856"/>
    <xsd:import namespace="f6f456e4-52b1-45cb-909b-b79bbe2515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aead27-0b9a-4e1f-a66a-8c88f9a8e8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456e4-52b1-45cb-909b-b79bbe25152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aead27-0b9a-4e1f-a66a-8c88f9a8e85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70631DA-EC8E-410F-A014-F2F3E6471B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aead27-0b9a-4e1f-a66a-8c88f9a8e856"/>
    <ds:schemaRef ds:uri="f6f456e4-52b1-45cb-909b-b79bbe2515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4011E9-92FD-4108-AD2C-F283BD72F5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51175B-0727-4AF7-8373-B4BA60949695}">
  <ds:schemaRefs>
    <ds:schemaRef ds:uri="http://schemas.microsoft.com/office/2006/metadata/properties"/>
    <ds:schemaRef ds:uri="http://www.w3.org/2000/xmlns/"/>
    <ds:schemaRef ds:uri="http://schemas.microsoft.com/office/infopath/2007/PartnerControls"/>
    <ds:schemaRef ds:uri="29aead27-0b9a-4e1f-a66a-8c88f9a8e85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280</Words>
  <Application>Microsoft Office PowerPoint</Application>
  <PresentationFormat>Widescreen</PresentationFormat>
  <Paragraphs>82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Nether Stowe Revision Programme </vt:lpstr>
      <vt:lpstr>The Nether Stowe Revision Programme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Rapid Improvement Strategy</dc:title>
  <dc:creator>Mr S Cooper NSS</dc:creator>
  <cp:lastModifiedBy>Mr S Cooper NSS</cp:lastModifiedBy>
  <cp:revision>240</cp:revision>
  <dcterms:created xsi:type="dcterms:W3CDTF">2024-12-05T10:06:31Z</dcterms:created>
  <dcterms:modified xsi:type="dcterms:W3CDTF">2025-01-12T15:36:52Z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0x010100A48EC34DFC0218469A19F52720633A07</vt:lpwstr>
  </property>
  <property fmtid="{D5CDD505-2E9C-101B-9397-08002B2CF9AE}" pid="3" name="MediaServiceImageTags">
    <vt:lpwstr/>
  </property>
</Properties>
</file>