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3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193FFC-B6A0-498D-9A14-42D052FDBA93}" v="2" dt="2025-01-12T15:36:32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O Clack NSS" userId="S::oclack@netherstowe.com::c8850edf-a22b-4163-93bc-34eb023f9387" providerId="AD" clId="Web-{B9C3C7A1-76FB-8CFF-4411-6A9C4683A828}"/>
    <pc:docChg chg="modSld">
      <pc:chgData name="Miss O Clack NSS" userId="S::oclack@netherstowe.com::c8850edf-a22b-4163-93bc-34eb023f9387" providerId="AD" clId="Web-{B9C3C7A1-76FB-8CFF-4411-6A9C4683A828}" dt="2024-12-12T12:06:49.020" v="1104"/>
      <pc:docMkLst>
        <pc:docMk/>
      </pc:docMkLst>
      <pc:sldChg chg="modSp">
        <pc:chgData name="Miss O Clack NSS" userId="S::oclack@netherstowe.com::c8850edf-a22b-4163-93bc-34eb023f9387" providerId="AD" clId="Web-{B9C3C7A1-76FB-8CFF-4411-6A9C4683A828}" dt="2024-12-12T12:06:49.020" v="1104"/>
        <pc:sldMkLst>
          <pc:docMk/>
          <pc:sldMk cId="2089169039" sldId="281"/>
        </pc:sldMkLst>
        <pc:spChg chg="mod">
          <ac:chgData name="Miss O Clack NSS" userId="S::oclack@netherstowe.com::c8850edf-a22b-4163-93bc-34eb023f9387" providerId="AD" clId="Web-{B9C3C7A1-76FB-8CFF-4411-6A9C4683A828}" dt="2024-12-12T11:52:32.011" v="8" actId="1076"/>
          <ac:spMkLst>
            <pc:docMk/>
            <pc:sldMk cId="2089169039" sldId="281"/>
            <ac:spMk id="4" creationId="{FE35873C-051B-3895-511D-6A3D97A1E2D0}"/>
          </ac:spMkLst>
        </pc:spChg>
        <pc:graphicFrameChg chg="mod modGraphic">
          <ac:chgData name="Miss O Clack NSS" userId="S::oclack@netherstowe.com::c8850edf-a22b-4163-93bc-34eb023f9387" providerId="AD" clId="Web-{B9C3C7A1-76FB-8CFF-4411-6A9C4683A828}" dt="2024-12-12T12:06:49.020" v="1104"/>
          <ac:graphicFrameMkLst>
            <pc:docMk/>
            <pc:sldMk cId="2089169039" sldId="281"/>
            <ac:graphicFrameMk id="5" creationId="{4B6BD1C3-6C03-9461-4CAB-F7D8C6AE661E}"/>
          </ac:graphicFrameMkLst>
        </pc:graphicFrameChg>
      </pc:sldChg>
      <pc:sldChg chg="addSp delSp modSp">
        <pc:chgData name="Miss O Clack NSS" userId="S::oclack@netherstowe.com::c8850edf-a22b-4163-93bc-34eb023f9387" providerId="AD" clId="Web-{B9C3C7A1-76FB-8CFF-4411-6A9C4683A828}" dt="2024-12-12T12:03:01.967" v="744" actId="14100"/>
        <pc:sldMkLst>
          <pc:docMk/>
          <pc:sldMk cId="3854267221" sldId="283"/>
        </pc:sldMkLst>
        <pc:spChg chg="mod">
          <ac:chgData name="Miss O Clack NSS" userId="S::oclack@netherstowe.com::c8850edf-a22b-4163-93bc-34eb023f9387" providerId="AD" clId="Web-{B9C3C7A1-76FB-8CFF-4411-6A9C4683A828}" dt="2024-12-12T11:56:24.799" v="349" actId="14100"/>
          <ac:spMkLst>
            <pc:docMk/>
            <pc:sldMk cId="3854267221" sldId="283"/>
            <ac:spMk id="4" creationId="{FE35873C-051B-3895-511D-6A3D97A1E2D0}"/>
          </ac:spMkLst>
        </pc:spChg>
        <pc:spChg chg="mod">
          <ac:chgData name="Miss O Clack NSS" userId="S::oclack@netherstowe.com::c8850edf-a22b-4163-93bc-34eb023f9387" providerId="AD" clId="Web-{B9C3C7A1-76FB-8CFF-4411-6A9C4683A828}" dt="2024-12-12T11:55:23.219" v="146" actId="20577"/>
          <ac:spMkLst>
            <pc:docMk/>
            <pc:sldMk cId="3854267221" sldId="283"/>
            <ac:spMk id="9" creationId="{5C7C739A-2A5C-ADA3-63F7-A5B077A67769}"/>
          </ac:spMkLst>
        </pc:spChg>
        <pc:graphicFrameChg chg="mod modGraphic">
          <ac:chgData name="Miss O Clack NSS" userId="S::oclack@netherstowe.com::c8850edf-a22b-4163-93bc-34eb023f9387" providerId="AD" clId="Web-{B9C3C7A1-76FB-8CFF-4411-6A9C4683A828}" dt="2024-12-12T12:00:48.697" v="733"/>
          <ac:graphicFrameMkLst>
            <pc:docMk/>
            <pc:sldMk cId="3854267221" sldId="283"/>
            <ac:graphicFrameMk id="3" creationId="{AEF229B4-BB76-85FC-334A-7A807302ADBA}"/>
          </ac:graphicFrameMkLst>
        </pc:graphicFrameChg>
        <pc:picChg chg="add mod">
          <ac:chgData name="Miss O Clack NSS" userId="S::oclack@netherstowe.com::c8850edf-a22b-4163-93bc-34eb023f9387" providerId="AD" clId="Web-{B9C3C7A1-76FB-8CFF-4411-6A9C4683A828}" dt="2024-12-12T12:01:28.558" v="735" actId="1076"/>
          <ac:picMkLst>
            <pc:docMk/>
            <pc:sldMk cId="3854267221" sldId="283"/>
            <ac:picMk id="5" creationId="{FAA55B4D-BB27-5834-9FC1-A0219AADBB86}"/>
          </ac:picMkLst>
        </pc:picChg>
        <pc:picChg chg="add mod">
          <ac:chgData name="Miss O Clack NSS" userId="S::oclack@netherstowe.com::c8850edf-a22b-4163-93bc-34eb023f9387" providerId="AD" clId="Web-{B9C3C7A1-76FB-8CFF-4411-6A9C4683A828}" dt="2024-12-12T12:01:42.136" v="737" actId="1076"/>
          <ac:picMkLst>
            <pc:docMk/>
            <pc:sldMk cId="3854267221" sldId="283"/>
            <ac:picMk id="6" creationId="{A12FEC2A-B19D-267B-0D21-594C4EEE9E53}"/>
          </ac:picMkLst>
        </pc:picChg>
        <pc:picChg chg="add mod">
          <ac:chgData name="Miss O Clack NSS" userId="S::oclack@netherstowe.com::c8850edf-a22b-4163-93bc-34eb023f9387" providerId="AD" clId="Web-{B9C3C7A1-76FB-8CFF-4411-6A9C4683A828}" dt="2024-12-12T12:02:32.606" v="741" actId="1076"/>
          <ac:picMkLst>
            <pc:docMk/>
            <pc:sldMk cId="3854267221" sldId="283"/>
            <ac:picMk id="7" creationId="{EC6FAA76-BF7C-EC14-1AC7-37FCC1DF50E7}"/>
          </ac:picMkLst>
        </pc:picChg>
        <pc:picChg chg="del">
          <ac:chgData name="Miss O Clack NSS" userId="S::oclack@netherstowe.com::c8850edf-a22b-4163-93bc-34eb023f9387" providerId="AD" clId="Web-{B9C3C7A1-76FB-8CFF-4411-6A9C4683A828}" dt="2024-12-12T11:55:20.282" v="145"/>
          <ac:picMkLst>
            <pc:docMk/>
            <pc:sldMk cId="3854267221" sldId="283"/>
            <ac:picMk id="8" creationId="{BAC0705C-37E7-C786-C2AF-0438AA858337}"/>
          </ac:picMkLst>
        </pc:picChg>
        <pc:picChg chg="add mod">
          <ac:chgData name="Miss O Clack NSS" userId="S::oclack@netherstowe.com::c8850edf-a22b-4163-93bc-34eb023f9387" providerId="AD" clId="Web-{B9C3C7A1-76FB-8CFF-4411-6A9C4683A828}" dt="2024-12-12T12:03:01.967" v="744" actId="14100"/>
          <ac:picMkLst>
            <pc:docMk/>
            <pc:sldMk cId="3854267221" sldId="283"/>
            <ac:picMk id="10" creationId="{CCCA8118-891A-FE67-6DF9-083E4E8115C0}"/>
          </ac:picMkLst>
        </pc:picChg>
      </pc:sldChg>
    </pc:docChg>
  </pc:docChgLst>
  <pc:docChgLst>
    <pc:chgData clId="Web-{C86FC3F2-A563-219E-A8C5-90EFBC8CAB3F}"/>
    <pc:docChg chg="modSld">
      <pc:chgData name="" userId="" providerId="" clId="Web-{C86FC3F2-A563-219E-A8C5-90EFBC8CAB3F}" dt="2024-12-13T09:46:55.341" v="0" actId="20577"/>
      <pc:docMkLst>
        <pc:docMk/>
      </pc:docMkLst>
      <pc:sldChg chg="modSp">
        <pc:chgData name="" userId="" providerId="" clId="Web-{C86FC3F2-A563-219E-A8C5-90EFBC8CAB3F}" dt="2024-12-13T09:46:55.341" v="0" actId="20577"/>
        <pc:sldMkLst>
          <pc:docMk/>
          <pc:sldMk cId="2089169039" sldId="281"/>
        </pc:sldMkLst>
        <pc:spChg chg="mod">
          <ac:chgData name="" userId="" providerId="" clId="Web-{C86FC3F2-A563-219E-A8C5-90EFBC8CAB3F}" dt="2024-12-13T09:46:55.341" v="0" actId="20577"/>
          <ac:spMkLst>
            <pc:docMk/>
            <pc:sldMk cId="2089169039" sldId="281"/>
            <ac:spMk id="4" creationId="{FE35873C-051B-3895-511D-6A3D97A1E2D0}"/>
          </ac:spMkLst>
        </pc:spChg>
      </pc:sldChg>
    </pc:docChg>
  </pc:docChgLst>
  <pc:docChgLst>
    <pc:chgData name="Miss O Clack NSS" userId="S::oclack@netherstowe.com::c8850edf-a22b-4163-93bc-34eb023f9387" providerId="AD" clId="Web-{C86FC3F2-A563-219E-A8C5-90EFBC8CAB3F}"/>
    <pc:docChg chg="modSld">
      <pc:chgData name="Miss O Clack NSS" userId="S::oclack@netherstowe.com::c8850edf-a22b-4163-93bc-34eb023f9387" providerId="AD" clId="Web-{C86FC3F2-A563-219E-A8C5-90EFBC8CAB3F}" dt="2024-12-13T09:48:01.877" v="34" actId="1076"/>
      <pc:docMkLst>
        <pc:docMk/>
      </pc:docMkLst>
      <pc:sldChg chg="modSp">
        <pc:chgData name="Miss O Clack NSS" userId="S::oclack@netherstowe.com::c8850edf-a22b-4163-93bc-34eb023f9387" providerId="AD" clId="Web-{C86FC3F2-A563-219E-A8C5-90EFBC8CAB3F}" dt="2024-12-13T09:46:57.466" v="0" actId="20577"/>
        <pc:sldMkLst>
          <pc:docMk/>
          <pc:sldMk cId="2089169039" sldId="281"/>
        </pc:sldMkLst>
        <pc:spChg chg="mod">
          <ac:chgData name="Miss O Clack NSS" userId="S::oclack@netherstowe.com::c8850edf-a22b-4163-93bc-34eb023f9387" providerId="AD" clId="Web-{C86FC3F2-A563-219E-A8C5-90EFBC8CAB3F}" dt="2024-12-13T09:46:57.466" v="0" actId="20577"/>
          <ac:spMkLst>
            <pc:docMk/>
            <pc:sldMk cId="2089169039" sldId="281"/>
            <ac:spMk id="4" creationId="{FE35873C-051B-3895-511D-6A3D97A1E2D0}"/>
          </ac:spMkLst>
        </pc:spChg>
      </pc:sldChg>
      <pc:sldChg chg="addSp modSp">
        <pc:chgData name="Miss O Clack NSS" userId="S::oclack@netherstowe.com::c8850edf-a22b-4163-93bc-34eb023f9387" providerId="AD" clId="Web-{C86FC3F2-A563-219E-A8C5-90EFBC8CAB3F}" dt="2024-12-13T09:48:01.877" v="34" actId="1076"/>
        <pc:sldMkLst>
          <pc:docMk/>
          <pc:sldMk cId="3854267221" sldId="283"/>
        </pc:sldMkLst>
        <pc:spChg chg="add mod">
          <ac:chgData name="Miss O Clack NSS" userId="S::oclack@netherstowe.com::c8850edf-a22b-4163-93bc-34eb023f9387" providerId="AD" clId="Web-{C86FC3F2-A563-219E-A8C5-90EFBC8CAB3F}" dt="2024-12-13T09:48:01.877" v="34" actId="1076"/>
          <ac:spMkLst>
            <pc:docMk/>
            <pc:sldMk cId="3854267221" sldId="283"/>
            <ac:spMk id="8" creationId="{157B0AD9-FAE3-B04F-7F34-F490F3C87688}"/>
          </ac:spMkLst>
        </pc:spChg>
      </pc:sldChg>
    </pc:docChg>
  </pc:docChgLst>
  <pc:docChgLst>
    <pc:chgData clId="Web-{FB193FFC-B6A0-498D-9A14-42D052FDBA93}"/>
    <pc:docChg chg="delSld">
      <pc:chgData name="" userId="" providerId="" clId="Web-{FB193FFC-B6A0-498D-9A14-42D052FDBA93}" dt="2025-01-12T15:36:24.038" v="0"/>
      <pc:docMkLst>
        <pc:docMk/>
      </pc:docMkLst>
      <pc:sldChg chg="del">
        <pc:chgData name="" userId="" providerId="" clId="Web-{FB193FFC-B6A0-498D-9A14-42D052FDBA93}" dt="2025-01-12T15:36:24.038" v="0"/>
        <pc:sldMkLst>
          <pc:docMk/>
          <pc:sldMk cId="704713092" sldId="282"/>
        </pc:sldMkLst>
      </pc:sldChg>
    </pc:docChg>
  </pc:docChgLst>
  <pc:docChgLst>
    <pc:chgData clId="Web-{5A6E89E0-6DC1-4024-87A0-65AEEAACA90A}"/>
    <pc:docChg chg="delSld">
      <pc:chgData name="" userId="" providerId="" clId="Web-{5A6E89E0-6DC1-4024-87A0-65AEEAACA90A}" dt="2024-12-12T06:58:56.132" v="0"/>
      <pc:docMkLst>
        <pc:docMk/>
      </pc:docMkLst>
      <pc:sldChg chg="del">
        <pc:chgData name="" userId="" providerId="" clId="Web-{5A6E89E0-6DC1-4024-87A0-65AEEAACA90A}" dt="2024-12-12T06:58:56.132" v="0"/>
        <pc:sldMkLst>
          <pc:docMk/>
          <pc:sldMk cId="3279754501" sldId="262"/>
        </pc:sldMkLst>
      </pc:sldChg>
    </pc:docChg>
  </pc:docChgLst>
  <pc:docChgLst>
    <pc:chgData name="Mrs H Jones NSS" userId="S::hjones@netherstowe.com::2c2e43d8-87f4-476f-a892-3456874220e6" providerId="AD" clId="Web-{A898C1E7-A83E-08E4-A47C-9F0E4E5E4378}"/>
    <pc:docChg chg="addSld modSld">
      <pc:chgData name="Mrs H Jones NSS" userId="S::hjones@netherstowe.com::2c2e43d8-87f4-476f-a892-3456874220e6" providerId="AD" clId="Web-{A898C1E7-A83E-08E4-A47C-9F0E4E5E4378}" dt="2024-12-12T09:57:59.831" v="1684" actId="1076"/>
      <pc:docMkLst>
        <pc:docMk/>
      </pc:docMkLst>
      <pc:sldChg chg="addSp delSp modSp add replId">
        <pc:chgData name="Mrs H Jones NSS" userId="S::hjones@netherstowe.com::2c2e43d8-87f4-476f-a892-3456874220e6" providerId="AD" clId="Web-{A898C1E7-A83E-08E4-A47C-9F0E4E5E4378}" dt="2024-12-12T09:57:59.831" v="1684" actId="1076"/>
        <pc:sldMkLst>
          <pc:docMk/>
          <pc:sldMk cId="2910846315" sldId="284"/>
        </pc:sldMkLst>
        <pc:spChg chg="mod">
          <ac:chgData name="Mrs H Jones NSS" userId="S::hjones@netherstowe.com::2c2e43d8-87f4-476f-a892-3456874220e6" providerId="AD" clId="Web-{A898C1E7-A83E-08E4-A47C-9F0E4E5E4378}" dt="2024-12-12T09:38:59.347" v="12" actId="20577"/>
          <ac:spMkLst>
            <pc:docMk/>
            <pc:sldMk cId="2910846315" sldId="284"/>
            <ac:spMk id="4" creationId="{FE35873C-051B-3895-511D-6A3D97A1E2D0}"/>
          </ac:spMkLst>
        </pc:spChg>
        <pc:spChg chg="mod">
          <ac:chgData name="Mrs H Jones NSS" userId="S::hjones@netherstowe.com::2c2e43d8-87f4-476f-a892-3456874220e6" providerId="AD" clId="Web-{A898C1E7-A83E-08E4-A47C-9F0E4E5E4378}" dt="2024-12-12T09:57:45.346" v="1682" actId="1076"/>
          <ac:spMkLst>
            <pc:docMk/>
            <pc:sldMk cId="2910846315" sldId="284"/>
            <ac:spMk id="9" creationId="{5C7C739A-2A5C-ADA3-63F7-A5B077A67769}"/>
          </ac:spMkLst>
        </pc:spChg>
        <pc:spChg chg="add mod">
          <ac:chgData name="Mrs H Jones NSS" userId="S::hjones@netherstowe.com::2c2e43d8-87f4-476f-a892-3456874220e6" providerId="AD" clId="Web-{A898C1E7-A83E-08E4-A47C-9F0E4E5E4378}" dt="2024-12-12T09:55:58.339" v="1350" actId="14100"/>
          <ac:spMkLst>
            <pc:docMk/>
            <pc:sldMk cId="2910846315" sldId="284"/>
            <ac:spMk id="10" creationId="{EFC9EEBF-8626-EB8A-A5BB-FC695EDF173D}"/>
          </ac:spMkLst>
        </pc:spChg>
        <pc:graphicFrameChg chg="mod modGraphic">
          <ac:chgData name="Mrs H Jones NSS" userId="S::hjones@netherstowe.com::2c2e43d8-87f4-476f-a892-3456874220e6" providerId="AD" clId="Web-{A898C1E7-A83E-08E4-A47C-9F0E4E5E4378}" dt="2024-12-12T09:57:59.831" v="1684" actId="1076"/>
          <ac:graphicFrameMkLst>
            <pc:docMk/>
            <pc:sldMk cId="2910846315" sldId="284"/>
            <ac:graphicFrameMk id="3" creationId="{AEF229B4-BB76-85FC-334A-7A807302ADBA}"/>
          </ac:graphicFrameMkLst>
        </pc:graphicFrameChg>
        <pc:picChg chg="add mod">
          <ac:chgData name="Mrs H Jones NSS" userId="S::hjones@netherstowe.com::2c2e43d8-87f4-476f-a892-3456874220e6" providerId="AD" clId="Web-{A898C1E7-A83E-08E4-A47C-9F0E4E5E4378}" dt="2024-12-12T09:56:01.511" v="1351" actId="1076"/>
          <ac:picMkLst>
            <pc:docMk/>
            <pc:sldMk cId="2910846315" sldId="284"/>
            <ac:picMk id="5" creationId="{362B4BFB-D1D0-1654-B6F2-33FF0AEF9566}"/>
          </ac:picMkLst>
        </pc:picChg>
        <pc:picChg chg="add del mod">
          <ac:chgData name="Mrs H Jones NSS" userId="S::hjones@netherstowe.com::2c2e43d8-87f4-476f-a892-3456874220e6" providerId="AD" clId="Web-{A898C1E7-A83E-08E4-A47C-9F0E4E5E4378}" dt="2024-12-12T09:42:00.469" v="18"/>
          <ac:picMkLst>
            <pc:docMk/>
            <pc:sldMk cId="2910846315" sldId="284"/>
            <ac:picMk id="6" creationId="{8F5B975A-9AF7-CE4A-3261-CBC0CCF15EEA}"/>
          </ac:picMkLst>
        </pc:picChg>
        <pc:picChg chg="add del mod">
          <ac:chgData name="Mrs H Jones NSS" userId="S::hjones@netherstowe.com::2c2e43d8-87f4-476f-a892-3456874220e6" providerId="AD" clId="Web-{A898C1E7-A83E-08E4-A47C-9F0E4E5E4378}" dt="2024-12-12T09:42:07.563" v="20"/>
          <ac:picMkLst>
            <pc:docMk/>
            <pc:sldMk cId="2910846315" sldId="284"/>
            <ac:picMk id="7" creationId="{B9777A7E-1E22-C3A1-2B7A-9D99E6594D08}"/>
          </ac:picMkLst>
        </pc:picChg>
        <pc:picChg chg="del">
          <ac:chgData name="Mrs H Jones NSS" userId="S::hjones@netherstowe.com::2c2e43d8-87f4-476f-a892-3456874220e6" providerId="AD" clId="Web-{A898C1E7-A83E-08E4-A47C-9F0E4E5E4378}" dt="2024-12-12T09:39:02.175" v="13"/>
          <ac:picMkLst>
            <pc:docMk/>
            <pc:sldMk cId="2910846315" sldId="284"/>
            <ac:picMk id="8" creationId="{BAC0705C-37E7-C786-C2AF-0438AA858337}"/>
          </ac:picMkLst>
        </pc:picChg>
      </pc:sldChg>
      <pc:sldChg chg="modSp add replId">
        <pc:chgData name="Mrs H Jones NSS" userId="S::hjones@netherstowe.com::2c2e43d8-87f4-476f-a892-3456874220e6" providerId="AD" clId="Web-{A898C1E7-A83E-08E4-A47C-9F0E4E5E4378}" dt="2024-12-12T09:38:52.487" v="7" actId="20577"/>
        <pc:sldMkLst>
          <pc:docMk/>
          <pc:sldMk cId="3495128684" sldId="285"/>
        </pc:sldMkLst>
        <pc:spChg chg="mod">
          <ac:chgData name="Mrs H Jones NSS" userId="S::hjones@netherstowe.com::2c2e43d8-87f4-476f-a892-3456874220e6" providerId="AD" clId="Web-{A898C1E7-A83E-08E4-A47C-9F0E4E5E4378}" dt="2024-12-12T09:38:52.487" v="7" actId="20577"/>
          <ac:spMkLst>
            <pc:docMk/>
            <pc:sldMk cId="3495128684" sldId="285"/>
            <ac:spMk id="4" creationId="{FE35873C-051B-3895-511D-6A3D97A1E2D0}"/>
          </ac:spMkLst>
        </pc:spChg>
      </pc:sldChg>
    </pc:docChg>
  </pc:docChgLst>
  <pc:docChgLst>
    <pc:chgData name="Steven Cooper" userId="S::scooper@arthurterry.bham.sch.uk::78a8e89a-a60c-4ef5-acc6-845097b06848" providerId="AD" clId="Web-{5A6E89E0-6DC1-4024-87A0-65AEEAACA90A}"/>
    <pc:docChg chg="delSld modSld">
      <pc:chgData name="Steven Cooper" userId="S::scooper@arthurterry.bham.sch.uk::78a8e89a-a60c-4ef5-acc6-845097b06848" providerId="AD" clId="Web-{5A6E89E0-6DC1-4024-87A0-65AEEAACA90A}" dt="2024-12-12T06:59:20.960" v="7"/>
      <pc:docMkLst>
        <pc:docMk/>
      </pc:docMkLst>
      <pc:sldChg chg="modSp">
        <pc:chgData name="Steven Cooper" userId="S::scooper@arthurterry.bham.sch.uk::78a8e89a-a60c-4ef5-acc6-845097b06848" providerId="AD" clId="Web-{5A6E89E0-6DC1-4024-87A0-65AEEAACA90A}" dt="2024-12-12T06:59:17.101" v="6" actId="14100"/>
        <pc:sldMkLst>
          <pc:docMk/>
          <pc:sldMk cId="2089169039" sldId="281"/>
        </pc:sldMkLst>
        <pc:spChg chg="mod">
          <ac:chgData name="Steven Cooper" userId="S::scooper@arthurterry.bham.sch.uk::78a8e89a-a60c-4ef5-acc6-845097b06848" providerId="AD" clId="Web-{5A6E89E0-6DC1-4024-87A0-65AEEAACA90A}" dt="2024-12-12T06:59:17.101" v="6" actId="14100"/>
          <ac:spMkLst>
            <pc:docMk/>
            <pc:sldMk cId="2089169039" sldId="281"/>
            <ac:spMk id="4" creationId="{FE35873C-051B-3895-511D-6A3D97A1E2D0}"/>
          </ac:spMkLst>
        </pc:spChg>
      </pc:sldChg>
      <pc:sldChg chg="del">
        <pc:chgData name="Steven Cooper" userId="S::scooper@arthurterry.bham.sch.uk::78a8e89a-a60c-4ef5-acc6-845097b06848" providerId="AD" clId="Web-{5A6E89E0-6DC1-4024-87A0-65AEEAACA90A}" dt="2024-12-12T06:59:20.960" v="7"/>
        <pc:sldMkLst>
          <pc:docMk/>
          <pc:sldMk cId="2481501435" sldId="287"/>
        </pc:sldMkLst>
      </pc:sldChg>
    </pc:docChg>
  </pc:docChgLst>
  <pc:docChgLst>
    <pc:chgData name="Mrs H Jones NSS" userId="S::hjones@netherstowe.com::2c2e43d8-87f4-476f-a892-3456874220e6" providerId="AD" clId="Web-{4B81FFA2-C8AD-8878-BD68-3B2D7FEB813C}"/>
    <pc:docChg chg="delSld">
      <pc:chgData name="Mrs H Jones NSS" userId="S::hjones@netherstowe.com::2c2e43d8-87f4-476f-a892-3456874220e6" providerId="AD" clId="Web-{4B81FFA2-C8AD-8878-BD68-3B2D7FEB813C}" dt="2024-12-12T11:00:13.780" v="1"/>
      <pc:docMkLst>
        <pc:docMk/>
      </pc:docMkLst>
      <pc:sldChg chg="del">
        <pc:chgData name="Mrs H Jones NSS" userId="S::hjones@netherstowe.com::2c2e43d8-87f4-476f-a892-3456874220e6" providerId="AD" clId="Web-{4B81FFA2-C8AD-8878-BD68-3B2D7FEB813C}" dt="2024-12-12T11:00:13.780" v="1"/>
        <pc:sldMkLst>
          <pc:docMk/>
          <pc:sldMk cId="2910846315" sldId="284"/>
        </pc:sldMkLst>
      </pc:sldChg>
      <pc:sldChg chg="del">
        <pc:chgData name="Mrs H Jones NSS" userId="S::hjones@netherstowe.com::2c2e43d8-87f4-476f-a892-3456874220e6" providerId="AD" clId="Web-{4B81FFA2-C8AD-8878-BD68-3B2D7FEB813C}" dt="2024-12-12T11:00:12.514" v="0"/>
        <pc:sldMkLst>
          <pc:docMk/>
          <pc:sldMk cId="3495128684" sldId="285"/>
        </pc:sldMkLst>
      </pc:sldChg>
    </pc:docChg>
  </pc:docChgLst>
  <pc:docChgLst>
    <pc:chgData name="Steven Cooper" userId="S::scooper@arthurterry.bham.sch.uk::78a8e89a-a60c-4ef5-acc6-845097b06848" providerId="AD" clId="Web-{FB193FFC-B6A0-498D-9A14-42D052FDBA93}"/>
    <pc:docChg chg="sldOrd">
      <pc:chgData name="Steven Cooper" userId="S::scooper@arthurterry.bham.sch.uk::78a8e89a-a60c-4ef5-acc6-845097b06848" providerId="AD" clId="Web-{FB193FFC-B6A0-498D-9A14-42D052FDBA93}" dt="2025-01-12T15:36:32.147" v="0"/>
      <pc:docMkLst>
        <pc:docMk/>
      </pc:docMkLst>
      <pc:sldChg chg="ord">
        <pc:chgData name="Steven Cooper" userId="S::scooper@arthurterry.bham.sch.uk::78a8e89a-a60c-4ef5-acc6-845097b06848" providerId="AD" clId="Web-{FB193FFC-B6A0-498D-9A14-42D052FDBA93}" dt="2025-01-12T15:36:32.147" v="0"/>
        <pc:sldMkLst>
          <pc:docMk/>
          <pc:sldMk cId="3854267221" sldId="28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9A44-3FB4-BC75-CFFC-8EEE4840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A03BD-136B-CF9B-4637-C4FC81836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09424-B243-980F-8819-1824ABA6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5BE2-3739-793E-C8D6-D1EB08C1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A1E0-E3D2-7B72-F337-7AECA8B4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8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3C9C-1790-CEAF-D8E1-17AB7898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3D7A2-6995-5AA1-203E-1463AAA28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F435-E8FC-9F5D-F9F0-A122E889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F15C-2046-E233-32AC-59F1A25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F166-D581-6BA4-A8AD-420DC9B1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2C89D-AA0F-717B-84E2-BD3F259BF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71BB9-C07E-E1CE-26E5-8BAB19281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DB62-362F-D066-BDCD-E69C6898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914-0E4C-B609-FB60-101F0697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5873-05B7-7C1B-CB63-744DEEC4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2423-1347-B077-E8DD-68D3D1C8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FE0CF-D2E4-B7E7-A68F-872750A6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7B2B-CF79-215C-E428-013A3DCE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F6770-0156-6893-858D-96F57CE6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7D829-D489-5A4E-3790-03A7FB0F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31E5D-05F8-23FF-046A-8390575A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C57BB-DCFC-0290-518E-84298D10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4A0A-255F-EF53-7CD5-3A2771F2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4098-D5DA-7469-B1D0-79D22BCA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BB71E-7875-7C46-74D7-6EDEE9DA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5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2D2D-BE7B-F187-CE5C-7E9C8100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92A6A-D9CB-DAAF-A304-16F43C62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99FD0-3DE0-788B-4ADD-93C654A07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08A41-1780-B6CC-66B9-8ECA9F1B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9C6A6-E51C-36DE-613D-D9DD2172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EF454-8EAA-363E-6084-FC5F2A8F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6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8A17-B28C-5989-E6B8-951EB404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38AE-A9BE-9600-0E39-F190367A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0ED49-12B1-F5FE-2C1B-0D1255395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0B15C-8D75-5E6E-5131-F7C2566F5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16C2-386E-FD7E-4144-3325EBBD6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207AE-A504-1F98-D040-C6CC101E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20B7F-C8C6-CB5F-5B10-5C9C8374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CF234-58A0-736B-4AFC-61C09471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5E9-DB0C-CDE2-66B0-5F0E268C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2DAEE-458D-95B6-E4F4-A00A7D4D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DCB6D-14CC-1DB0-9D5E-45F4AE6B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0A648-4B3B-5DD1-296F-89D1AB7F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1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F27B8-E600-F78E-DF79-8FD5DB51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48CBB-D2DA-B30C-0859-2829D25C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67B25-0C05-2870-66D7-6F3E176C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0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F32-D59A-8746-6C5D-3896A461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02B5F-9A35-5677-D1A2-275D179F1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D9A7A-0E61-09B8-5472-478986FE1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8C67F-6F90-9104-D2AC-661513AF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180E-BFE9-4C56-86E0-4BBCBDE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F775-6CA3-A5A6-A526-80A6BBFE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5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A21E-DB9D-1F32-17D3-F7AA1D9E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44F00-4819-7B48-C7CB-25FF2691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248AD-FA08-4F7B-0217-02D2BD15A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74C3-A43C-7066-73F5-272E39FD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F1110-ED1B-E11D-304D-B47F00F7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0150-E4EA-3B1F-8035-FCBB8C80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1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641578-620E-AD66-2B1A-3E093753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BAE92-3CD7-BD22-867B-4C139A25D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9716-2915-8E1E-786F-50490CD9A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4A84A-EAA3-839D-DE62-C3D5CD5AD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3D93-B502-B619-97D0-67A9D6BF6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youtube.com/@mrbruff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s://senecalearning.com/en-GB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mrbruff.com/wp-content/uploads/2019/10/Language-exam-worksheets.pdf" TargetMode="External"/><Relationship Id="rId4" Type="http://schemas.openxmlformats.org/officeDocument/2006/relationships/hyperlink" Target="https://www.aqa.org.uk/find-past-papers-and-mark-schemes?qualification=GCSE%20English%20Language" TargetMode="External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8E09-626B-EDC3-C52E-F20B6AA1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Nether Stowe Revision Programme 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7123235" y="71886"/>
            <a:ext cx="5068765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4000" dirty="0"/>
              <a:t>English Language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F229B4-BB76-85FC-334A-7A807302A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896914"/>
              </p:ext>
            </p:extLst>
          </p:nvPr>
        </p:nvGraphicFramePr>
        <p:xfrm>
          <a:off x="335705" y="835121"/>
          <a:ext cx="8776324" cy="4472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8162">
                  <a:extLst>
                    <a:ext uri="{9D8B030D-6E8A-4147-A177-3AD203B41FA5}">
                      <a16:colId xmlns:a16="http://schemas.microsoft.com/office/drawing/2014/main" val="2458972410"/>
                    </a:ext>
                  </a:extLst>
                </a:gridCol>
                <a:gridCol w="4388162">
                  <a:extLst>
                    <a:ext uri="{9D8B030D-6E8A-4147-A177-3AD203B41FA5}">
                      <a16:colId xmlns:a16="http://schemas.microsoft.com/office/drawing/2014/main" val="3724418805"/>
                    </a:ext>
                  </a:extLst>
                </a:gridCol>
              </a:tblGrid>
              <a:tr h="526751">
                <a:tc>
                  <a:txBody>
                    <a:bodyPr/>
                    <a:lstStyle/>
                    <a:p>
                      <a:r>
                        <a:rPr lang="en-GB" dirty="0"/>
                        <a:t>Where can I find revision materials?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do I know what to revise first?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7352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GB" dirty="0"/>
                        <a:t>Go back to previous lessons on </a:t>
                      </a:r>
                      <a:r>
                        <a:rPr lang="en-GB" dirty="0" err="1"/>
                        <a:t>showbie</a:t>
                      </a:r>
                      <a:r>
                        <a:rPr lang="en-GB" dirty="0"/>
                        <a:t>.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dirty="0"/>
                        <a:t>Search for AQA English Language on </a:t>
                      </a:r>
                      <a:r>
                        <a:rPr lang="en-US" dirty="0">
                          <a:hlinkClick r:id="rId2"/>
                        </a:rPr>
                        <a:t>Seneca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dirty="0"/>
                        <a:t>Visit </a:t>
                      </a:r>
                      <a:r>
                        <a:rPr lang="en-US" dirty="0">
                          <a:hlinkClick r:id="rId3"/>
                        </a:rPr>
                        <a:t>Mr Bruff's youtube channel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with paper 1 before moving on to paper 2 but remember, skills and </a:t>
                      </a:r>
                      <a:r>
                        <a:rPr lang="en-US" dirty="0" err="1"/>
                        <a:t>practise</a:t>
                      </a:r>
                      <a:r>
                        <a:rPr lang="en-US" dirty="0"/>
                        <a:t> are more important than knowledge/ content for these exams!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188263"/>
                  </a:ext>
                </a:extLst>
              </a:tr>
              <a:tr h="470701">
                <a:tc>
                  <a:txBody>
                    <a:bodyPr/>
                    <a:lstStyle/>
                    <a:p>
                      <a:r>
                        <a:rPr lang="en-GB" dirty="0"/>
                        <a:t>Where can I find practice questions to try?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should I revise English Language?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5641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Aptos"/>
                          <a:hlinkClick r:id="rId4"/>
                        </a:rPr>
                        <a:t>AQA | Resources | Past Papers &amp; AQA Mark Schemes</a:t>
                      </a:r>
                    </a:p>
                    <a:p>
                      <a:pPr lvl="0">
                        <a:buNone/>
                      </a:pPr>
                      <a:endParaRPr lang="en-US" sz="1800" b="0" i="0" u="none" strike="noStrike" noProof="0" dirty="0"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Aptos"/>
                          <a:hlinkClick r:id="rId5"/>
                        </a:rPr>
                        <a:t>Mr Bruff sheets and videos</a:t>
                      </a:r>
                      <a:endParaRPr lang="en-US" sz="1800" b="0" i="0" u="none" strike="noStrike" noProof="0" dirty="0">
                        <a:latin typeface="Apto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/>
                        <a:buChar char="q"/>
                      </a:pPr>
                      <a:r>
                        <a:rPr lang="en-US" dirty="0" err="1"/>
                        <a:t>Practise</a:t>
                      </a:r>
                      <a:r>
                        <a:rPr lang="en-US" dirty="0"/>
                        <a:t> answering sample questions.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dirty="0"/>
                        <a:t>Reading widely.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dirty="0"/>
                        <a:t>Engage in current events by watching, reading and discussing the news.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dirty="0" err="1"/>
                        <a:t>Practise</a:t>
                      </a:r>
                      <a:r>
                        <a:rPr lang="en-US" dirty="0"/>
                        <a:t> creative writing and checking for accuracy.</a:t>
                      </a:r>
                    </a:p>
                    <a:p>
                      <a:pPr marL="285750" lvl="0" indent="-285750">
                        <a:buFont typeface="Wingdings"/>
                        <a:buChar char="q"/>
                      </a:pPr>
                      <a:r>
                        <a:rPr lang="en-US" dirty="0" err="1"/>
                        <a:t>Practise</a:t>
                      </a:r>
                      <a:r>
                        <a:rPr lang="en-US" dirty="0"/>
                        <a:t> timed writing</a:t>
                      </a:r>
                      <a:r>
                        <a:rPr lang="en-GB" noProof="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3519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C7C739A-2A5C-ADA3-63F7-A5B077A67769}"/>
              </a:ext>
            </a:extLst>
          </p:cNvPr>
          <p:cNvSpPr txBox="1"/>
          <p:nvPr/>
        </p:nvSpPr>
        <p:spPr>
          <a:xfrm>
            <a:off x="9234942" y="914433"/>
            <a:ext cx="295705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GB" dirty="0"/>
              <a:t>Possible revision guides:</a:t>
            </a:r>
            <a:endParaRPr lang="en-US" dirty="0"/>
          </a:p>
        </p:txBody>
      </p:sp>
      <p:pic>
        <p:nvPicPr>
          <p:cNvPr id="5" name="Picture 4" descr="GCSE English Language AQA Complete Revision &amp; Practice - includes Online Edition and Videos: for the 2025 and 2026 exams (...">
            <a:extLst>
              <a:ext uri="{FF2B5EF4-FFF2-40B4-BE49-F238E27FC236}">
                <a16:creationId xmlns:a16="http://schemas.microsoft.com/office/drawing/2014/main" id="{FAA55B4D-BB27-5834-9FC1-A0219AADBB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45103" y="1413115"/>
            <a:ext cx="1466850" cy="2076450"/>
          </a:xfrm>
          <a:prstGeom prst="rect">
            <a:avLst/>
          </a:prstGeom>
        </p:spPr>
      </p:pic>
      <p:pic>
        <p:nvPicPr>
          <p:cNvPr id="6" name="Picture 5" descr="GCSE English Language AQA Exam Practice Workbook - includes Answers and Videos: for the 2025 and 2026 exams (CGP AQA GCSE ...">
            <a:extLst>
              <a:ext uri="{FF2B5EF4-FFF2-40B4-BE49-F238E27FC236}">
                <a16:creationId xmlns:a16="http://schemas.microsoft.com/office/drawing/2014/main" id="{A12FEC2A-B19D-267B-0D21-594C4EEE9E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09028" y="2462662"/>
            <a:ext cx="1466850" cy="2076450"/>
          </a:xfrm>
          <a:prstGeom prst="rect">
            <a:avLst/>
          </a:prstGeom>
        </p:spPr>
      </p:pic>
      <p:pic>
        <p:nvPicPr>
          <p:cNvPr id="7" name="Picture 6" descr="AQA GCSE 9-1 English Language Reading (Papers 1 &amp; 2) Workbook: Ideal for the 2025 and 2026 exams (Collins GCSE Grade 9-1 S...">
            <a:extLst>
              <a:ext uri="{FF2B5EF4-FFF2-40B4-BE49-F238E27FC236}">
                <a16:creationId xmlns:a16="http://schemas.microsoft.com/office/drawing/2014/main" id="{EC6FAA76-BF7C-EC14-1AC7-37FCC1DF50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50495" y="3972284"/>
            <a:ext cx="1456067" cy="1702639"/>
          </a:xfrm>
          <a:prstGeom prst="rect">
            <a:avLst/>
          </a:prstGeom>
        </p:spPr>
      </p:pic>
      <p:pic>
        <p:nvPicPr>
          <p:cNvPr id="10" name="Picture 9" descr="AQA GCSE 9-1 English Language Writing (Papers 1 &amp; 2) Workbook: Ideal for the 2025 and 2026 exams (Collins GCSE Grade 9-1 S...">
            <a:extLst>
              <a:ext uri="{FF2B5EF4-FFF2-40B4-BE49-F238E27FC236}">
                <a16:creationId xmlns:a16="http://schemas.microsoft.com/office/drawing/2014/main" id="{CCCA8118-891A-FE67-6DF9-083E4E8115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15061" y="5007454"/>
            <a:ext cx="1456067" cy="17026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7B0AD9-FAE3-B04F-7F34-F490F3C87688}"/>
              </a:ext>
            </a:extLst>
          </p:cNvPr>
          <p:cNvSpPr txBox="1"/>
          <p:nvPr/>
        </p:nvSpPr>
        <p:spPr>
          <a:xfrm>
            <a:off x="9126843" y="5864847"/>
            <a:ext cx="146361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Many others are available, just make sure they are suitable for AQA.</a:t>
            </a:r>
          </a:p>
        </p:txBody>
      </p:sp>
    </p:spTree>
    <p:extLst>
      <p:ext uri="{BB962C8B-B14F-4D97-AF65-F5344CB8AC3E}">
        <p14:creationId xmlns:p14="http://schemas.microsoft.com/office/powerpoint/2010/main" val="385426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3459230" y="116173"/>
            <a:ext cx="8416141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4000" dirty="0"/>
              <a:t>Subject: English </a:t>
            </a:r>
            <a:endParaRPr lang="en-US" sz="4000" dirty="0" err="1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6BD1C3-6C03-9461-4CAB-F7D8C6AE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429335"/>
              </p:ext>
            </p:extLst>
          </p:nvPr>
        </p:nvGraphicFramePr>
        <p:xfrm>
          <a:off x="282420" y="932813"/>
          <a:ext cx="11439412" cy="5745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59853">
                  <a:extLst>
                    <a:ext uri="{9D8B030D-6E8A-4147-A177-3AD203B41FA5}">
                      <a16:colId xmlns:a16="http://schemas.microsoft.com/office/drawing/2014/main" val="747819316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1335849477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3508769278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545580971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Topic 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7818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/>
                        <a:t>Language Paper 1 Reading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Christmas Carol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dirty="0" err="1"/>
                        <a:t>Practise</a:t>
                      </a:r>
                      <a:r>
                        <a:rPr lang="en-US" dirty="0"/>
                        <a:t> timed writing.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97296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Language Paper 1 Writing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Romeo and Juliet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51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Language Paper 2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 Inspector Calls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6539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Language Paper 2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Power Poetry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092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5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Language Paper 1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Unseen Poetry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962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Language Paper 1 Writing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Romeo and Juliet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08562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Language Paper 2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Christmas Carol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64964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Language Paper 2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Conflict Poetry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Read widely.</a:t>
                      </a:r>
                    </a:p>
                    <a:p>
                      <a:pPr lvl="0">
                        <a:buNone/>
                      </a:pPr>
                      <a:r>
                        <a:rPr lang="en-US" sz="1800" b="0" i="0" u="none" strike="noStrike" noProof="0" dirty="0" err="1">
                          <a:solidFill>
                            <a:srgbClr val="000000"/>
                          </a:solidFill>
                          <a:latin typeface="Aptos"/>
                        </a:rPr>
                        <a:t>Practise</a:t>
                      </a: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timed writing.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7958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F151D32-0746-9F67-5E0B-8DD24000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/>
              <a:t>The Nether Stowe Revision Programme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08916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8EC34DFC0218469A19F52720633A07" ma:contentTypeVersion="17" ma:contentTypeDescription="Create a new document." ma:contentTypeScope="" ma:versionID="4f997397469e1e9ce38ab8d34ca57879">
  <xsd:schema xmlns:xsd="http://www.w3.org/2001/XMLSchema" xmlns:xs="http://www.w3.org/2001/XMLSchema" xmlns:p="http://schemas.microsoft.com/office/2006/metadata/properties" xmlns:ns2="29aead27-0b9a-4e1f-a66a-8c88f9a8e856" xmlns:ns3="f6f456e4-52b1-45cb-909b-b79bbe251527" targetNamespace="http://schemas.microsoft.com/office/2006/metadata/properties" ma:root="true" ma:fieldsID="fafa64e2ef3097f7505e6ffdb653956b" ns2:_="" ns3:_="">
    <xsd:import namespace="29aead27-0b9a-4e1f-a66a-8c88f9a8e856"/>
    <xsd:import namespace="f6f456e4-52b1-45cb-909b-b79bbe2515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ead27-0b9a-4e1f-a66a-8c88f9a8e8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456e4-52b1-45cb-909b-b79bbe2515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aead27-0b9a-4e1f-a66a-8c88f9a8e85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24011E9-92FD-4108-AD2C-F283BD72F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0631DA-EC8E-410F-A014-F2F3E6471B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aead27-0b9a-4e1f-a66a-8c88f9a8e856"/>
    <ds:schemaRef ds:uri="f6f456e4-52b1-45cb-909b-b79bbe2515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51175B-0727-4AF7-8373-B4BA60949695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29aead27-0b9a-4e1f-a66a-8c88f9a8e85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280</Words>
  <Application>Microsoft Office PowerPoint</Application>
  <PresentationFormat>Widescreen</PresentationFormat>
  <Paragraphs>82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Nether Stowe Revision Programme </vt:lpstr>
      <vt:lpstr>The Nether Stowe Revision Programme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Rapid Improvement Strategy</dc:title>
  <dc:creator>Mr S Cooper NSS</dc:creator>
  <cp:lastModifiedBy>Mr S Cooper NSS</cp:lastModifiedBy>
  <cp:revision>187</cp:revision>
  <dcterms:created xsi:type="dcterms:W3CDTF">2024-12-05T10:06:31Z</dcterms:created>
  <dcterms:modified xsi:type="dcterms:W3CDTF">2025-01-12T15:36:34Z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0x010100A48EC34DFC0218469A19F52720633A07</vt:lpwstr>
  </property>
  <property fmtid="{D5CDD505-2E9C-101B-9397-08002B2CF9AE}" pid="3" name="MediaServiceImageTags">
    <vt:lpwstr/>
  </property>
</Properties>
</file>