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3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DEA191-54C2-45C7-BC5F-6C66ED009F8B}" v="4" dt="2025-01-12T15:36:09.6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J Murphy NSS" userId="6f8628b6-e718-49af-98ef-a5c0556fdb8b" providerId="ADAL" clId="{522B76C1-2F64-4591-8A0E-180865F31B13}"/>
    <pc:docChg chg="undo custSel modSld">
      <pc:chgData name="Mr J Murphy NSS" userId="6f8628b6-e718-49af-98ef-a5c0556fdb8b" providerId="ADAL" clId="{522B76C1-2F64-4591-8A0E-180865F31B13}" dt="2024-12-12T08:12:13.296" v="1519" actId="207"/>
      <pc:docMkLst>
        <pc:docMk/>
      </pc:docMkLst>
      <pc:sldChg chg="addSp delSp modSp mod">
        <pc:chgData name="Mr J Murphy NSS" userId="6f8628b6-e718-49af-98ef-a5c0556fdb8b" providerId="ADAL" clId="{522B76C1-2F64-4591-8A0E-180865F31B13}" dt="2024-12-12T07:57:40.601" v="913" actId="6549"/>
        <pc:sldMkLst>
          <pc:docMk/>
          <pc:sldMk cId="2089169039" sldId="281"/>
        </pc:sldMkLst>
        <pc:spChg chg="add del mod">
          <ac:chgData name="Mr J Murphy NSS" userId="6f8628b6-e718-49af-98ef-a5c0556fdb8b" providerId="ADAL" clId="{522B76C1-2F64-4591-8A0E-180865F31B13}" dt="2024-12-12T07:56:47.123" v="892" actId="1038"/>
          <ac:spMkLst>
            <pc:docMk/>
            <pc:sldMk cId="2089169039" sldId="281"/>
            <ac:spMk id="4" creationId="{FE35873C-051B-3895-511D-6A3D97A1E2D0}"/>
          </ac:spMkLst>
        </pc:spChg>
        <pc:graphicFrameChg chg="mod modGraphic">
          <ac:chgData name="Mr J Murphy NSS" userId="6f8628b6-e718-49af-98ef-a5c0556fdb8b" providerId="ADAL" clId="{522B76C1-2F64-4591-8A0E-180865F31B13}" dt="2024-12-12T07:57:40.601" v="913" actId="6549"/>
          <ac:graphicFrameMkLst>
            <pc:docMk/>
            <pc:sldMk cId="2089169039" sldId="281"/>
            <ac:graphicFrameMk id="5" creationId="{4B6BD1C3-6C03-9461-4CAB-F7D8C6AE661E}"/>
          </ac:graphicFrameMkLst>
        </pc:graphicFrameChg>
      </pc:sldChg>
      <pc:sldChg chg="addSp delSp modSp mod">
        <pc:chgData name="Mr J Murphy NSS" userId="6f8628b6-e718-49af-98ef-a5c0556fdb8b" providerId="ADAL" clId="{522B76C1-2F64-4591-8A0E-180865F31B13}" dt="2024-12-12T08:12:13.296" v="1519" actId="207"/>
        <pc:sldMkLst>
          <pc:docMk/>
          <pc:sldMk cId="3854267221" sldId="283"/>
        </pc:sldMkLst>
        <pc:spChg chg="add mod">
          <ac:chgData name="Mr J Murphy NSS" userId="6f8628b6-e718-49af-98ef-a5c0556fdb8b" providerId="ADAL" clId="{522B76C1-2F64-4591-8A0E-180865F31B13}" dt="2024-12-12T07:58:00.800" v="917" actId="1076"/>
          <ac:spMkLst>
            <pc:docMk/>
            <pc:sldMk cId="3854267221" sldId="283"/>
            <ac:spMk id="5" creationId="{AAF60A5D-C109-F7B3-1C0F-8020320A725D}"/>
          </ac:spMkLst>
        </pc:spChg>
        <pc:spChg chg="mod">
          <ac:chgData name="Mr J Murphy NSS" userId="6f8628b6-e718-49af-98ef-a5c0556fdb8b" providerId="ADAL" clId="{522B76C1-2F64-4591-8A0E-180865F31B13}" dt="2024-12-12T08:10:15.623" v="1390" actId="1035"/>
          <ac:spMkLst>
            <pc:docMk/>
            <pc:sldMk cId="3854267221" sldId="283"/>
            <ac:spMk id="9" creationId="{5C7C739A-2A5C-ADA3-63F7-A5B077A67769}"/>
          </ac:spMkLst>
        </pc:spChg>
        <pc:spChg chg="add mod">
          <ac:chgData name="Mr J Murphy NSS" userId="6f8628b6-e718-49af-98ef-a5c0556fdb8b" providerId="ADAL" clId="{522B76C1-2F64-4591-8A0E-180865F31B13}" dt="2024-12-12T08:10:22.524" v="1416" actId="1035"/>
          <ac:spMkLst>
            <pc:docMk/>
            <pc:sldMk cId="3854267221" sldId="283"/>
            <ac:spMk id="11" creationId="{A7C71B6C-DE3D-6414-1171-02DAC1F29F63}"/>
          </ac:spMkLst>
        </pc:spChg>
        <pc:spChg chg="add mod">
          <ac:chgData name="Mr J Murphy NSS" userId="6f8628b6-e718-49af-98ef-a5c0556fdb8b" providerId="ADAL" clId="{522B76C1-2F64-4591-8A0E-180865F31B13}" dt="2024-12-12T08:12:13.296" v="1519" actId="207"/>
          <ac:spMkLst>
            <pc:docMk/>
            <pc:sldMk cId="3854267221" sldId="283"/>
            <ac:spMk id="13" creationId="{4F5F6724-A64F-EEEF-89D3-A5F4ADB771B0}"/>
          </ac:spMkLst>
        </pc:spChg>
        <pc:graphicFrameChg chg="mod modGraphic">
          <ac:chgData name="Mr J Murphy NSS" userId="6f8628b6-e718-49af-98ef-a5c0556fdb8b" providerId="ADAL" clId="{522B76C1-2F64-4591-8A0E-180865F31B13}" dt="2024-12-12T08:09:56.039" v="1382" actId="6549"/>
          <ac:graphicFrameMkLst>
            <pc:docMk/>
            <pc:sldMk cId="3854267221" sldId="283"/>
            <ac:graphicFrameMk id="3" creationId="{AEF229B4-BB76-85FC-334A-7A807302ADBA}"/>
          </ac:graphicFrameMkLst>
        </pc:graphicFrameChg>
        <pc:picChg chg="add mod modCrop">
          <ac:chgData name="Mr J Murphy NSS" userId="6f8628b6-e718-49af-98ef-a5c0556fdb8b" providerId="ADAL" clId="{522B76C1-2F64-4591-8A0E-180865F31B13}" dt="2024-12-12T08:10:18.031" v="1401" actId="1035"/>
          <ac:picMkLst>
            <pc:docMk/>
            <pc:sldMk cId="3854267221" sldId="283"/>
            <ac:picMk id="10" creationId="{230CFE19-57F1-1432-D5BD-4B51C64BCB53}"/>
          </ac:picMkLst>
        </pc:picChg>
      </pc:sldChg>
    </pc:docChg>
  </pc:docChgLst>
  <pc:docChgLst>
    <pc:chgData name="Steven Cooper" userId="S::scooper@arthurterry.bham.sch.uk::78a8e89a-a60c-4ef5-acc6-845097b06848" providerId="AD" clId="Web-{57DEA191-54C2-45C7-BC5F-6C66ED009F8B}"/>
    <pc:docChg chg="delSld sldOrd">
      <pc:chgData name="Steven Cooper" userId="S::scooper@arthurterry.bham.sch.uk::78a8e89a-a60c-4ef5-acc6-845097b06848" providerId="AD" clId="Web-{57DEA191-54C2-45C7-BC5F-6C66ED009F8B}" dt="2025-01-12T15:36:09.698" v="3"/>
      <pc:docMkLst>
        <pc:docMk/>
      </pc:docMkLst>
      <pc:sldChg chg="del">
        <pc:chgData name="Steven Cooper" userId="S::scooper@arthurterry.bham.sch.uk::78a8e89a-a60c-4ef5-acc6-845097b06848" providerId="AD" clId="Web-{57DEA191-54C2-45C7-BC5F-6C66ED009F8B}" dt="2025-01-12T15:35:40.400" v="0"/>
        <pc:sldMkLst>
          <pc:docMk/>
          <pc:sldMk cId="3279754501" sldId="262"/>
        </pc:sldMkLst>
      </pc:sldChg>
      <pc:sldChg chg="del">
        <pc:chgData name="Steven Cooper" userId="S::scooper@arthurterry.bham.sch.uk::78a8e89a-a60c-4ef5-acc6-845097b06848" providerId="AD" clId="Web-{57DEA191-54C2-45C7-BC5F-6C66ED009F8B}" dt="2025-01-12T15:35:43.604" v="2"/>
        <pc:sldMkLst>
          <pc:docMk/>
          <pc:sldMk cId="704713092" sldId="282"/>
        </pc:sldMkLst>
      </pc:sldChg>
      <pc:sldChg chg="ord">
        <pc:chgData name="Steven Cooper" userId="S::scooper@arthurterry.bham.sch.uk::78a8e89a-a60c-4ef5-acc6-845097b06848" providerId="AD" clId="Web-{57DEA191-54C2-45C7-BC5F-6C66ED009F8B}" dt="2025-01-12T15:36:09.698" v="3"/>
        <pc:sldMkLst>
          <pc:docMk/>
          <pc:sldMk cId="3854267221" sldId="283"/>
        </pc:sldMkLst>
      </pc:sldChg>
      <pc:sldChg chg="del">
        <pc:chgData name="Steven Cooper" userId="S::scooper@arthurterry.bham.sch.uk::78a8e89a-a60c-4ef5-acc6-845097b06848" providerId="AD" clId="Web-{57DEA191-54C2-45C7-BC5F-6C66ED009F8B}" dt="2025-01-12T15:35:41.963" v="1"/>
        <pc:sldMkLst>
          <pc:docMk/>
          <pc:sldMk cId="2481501435" sldId="2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6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nologystudent.com/" TargetMode="External"/><Relationship Id="rId2" Type="http://schemas.openxmlformats.org/officeDocument/2006/relationships/hyperlink" Target="https://www.bbc.co.uk/bitesize/examspecs/z4nfw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ocuselearning.co.uk/" TargetMode="External"/><Relationship Id="rId5" Type="http://schemas.openxmlformats.org/officeDocument/2006/relationships/hyperlink" Target="https://www.amazon.co.uk/GCSE-Design-Technology-Pocket-Posters/dp/B07J5LLGXQ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373767"/>
              </p:ext>
            </p:extLst>
          </p:nvPr>
        </p:nvGraphicFramePr>
        <p:xfrm>
          <a:off x="335705" y="835121"/>
          <a:ext cx="8776324" cy="58437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8162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4388162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26751">
                <a:tc>
                  <a:txBody>
                    <a:bodyPr/>
                    <a:lstStyle/>
                    <a:p>
                      <a:r>
                        <a:rPr lang="en-GB" dirty="0"/>
                        <a:t>Where can I find revision materials?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do I know what to revise first?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GB" dirty="0"/>
                        <a:t>e.g. All revision materials are on Showbie under 11B/DT GCSE &gt; 10.1 Theory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The best websites are:</a:t>
                      </a:r>
                    </a:p>
                    <a:p>
                      <a:endParaRPr lang="en-GB" dirty="0"/>
                    </a:p>
                    <a:p>
                      <a:r>
                        <a:rPr lang="en-US" dirty="0">
                          <a:hlinkClick r:id="rId2"/>
                        </a:rPr>
                        <a:t>GCSE Design and Technology - </a:t>
                      </a:r>
                      <a:r>
                        <a:rPr lang="en-US" dirty="0" err="1">
                          <a:hlinkClick r:id="rId2"/>
                        </a:rPr>
                        <a:t>Eduqas</a:t>
                      </a:r>
                      <a:r>
                        <a:rPr lang="en-US" dirty="0">
                          <a:hlinkClick r:id="rId2"/>
                        </a:rPr>
                        <a:t> - BBC Bitesize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GB" dirty="0">
                          <a:hlinkClick r:id="rId3"/>
                        </a:rPr>
                        <a:t>ENGINEERING - DESIGN AND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is important you revise all your core materials including Timbers, Polymers and Metals.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It is important you know your modern and smart materials as well.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dirty="0"/>
                        <a:t>Where can I find practice questions to try?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should I revise Design &amp; Technology?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GB" dirty="0"/>
                        <a:t>On Showbie under 11B/DT GCSE &gt; 10.1 Theory &gt; Past Papers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of exercise books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Use of websites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Use of revision guides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Use of Focus eLearning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7C739A-2A5C-ADA3-63F7-A5B077A67769}"/>
              </a:ext>
            </a:extLst>
          </p:cNvPr>
          <p:cNvSpPr txBox="1"/>
          <p:nvPr/>
        </p:nvSpPr>
        <p:spPr>
          <a:xfrm>
            <a:off x="9234942" y="752202"/>
            <a:ext cx="2957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Possible revision guides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F60A5D-C109-F7B3-1C0F-8020320A725D}"/>
              </a:ext>
            </a:extLst>
          </p:cNvPr>
          <p:cNvSpPr txBox="1"/>
          <p:nvPr/>
        </p:nvSpPr>
        <p:spPr>
          <a:xfrm>
            <a:off x="6308231" y="48118"/>
            <a:ext cx="5883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dirty="0"/>
              <a:t>DESIGN &amp; TECHNOLOGY</a:t>
            </a:r>
            <a:endParaRPr lang="en-US" sz="4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0CFE19-57F1-1432-D5BD-4B51C64BCB5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510" t="25821" r="79375" b="23043"/>
          <a:stretch/>
        </p:blipFill>
        <p:spPr>
          <a:xfrm>
            <a:off x="9364415" y="1106788"/>
            <a:ext cx="2452432" cy="3505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C71B6C-DE3D-6414-1171-02DAC1F29F63}"/>
              </a:ext>
            </a:extLst>
          </p:cNvPr>
          <p:cNvSpPr txBox="1"/>
          <p:nvPr/>
        </p:nvSpPr>
        <p:spPr>
          <a:xfrm>
            <a:off x="10240144" y="4523498"/>
            <a:ext cx="70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hlinkClick r:id="rId5"/>
              </a:rPr>
              <a:t>LINK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5F6724-A64F-EEEF-89D3-A5F4ADB771B0}"/>
              </a:ext>
            </a:extLst>
          </p:cNvPr>
          <p:cNvSpPr txBox="1"/>
          <p:nvPr/>
        </p:nvSpPr>
        <p:spPr>
          <a:xfrm>
            <a:off x="9234942" y="5043948"/>
            <a:ext cx="295705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Focus eLearning:</a:t>
            </a:r>
          </a:p>
          <a:p>
            <a:r>
              <a:rPr lang="en-US" dirty="0">
                <a:hlinkClick r:id="rId6"/>
              </a:rPr>
              <a:t>www.focuselearning.co.uk</a:t>
            </a:r>
            <a:endParaRPr lang="en-US" dirty="0"/>
          </a:p>
          <a:p>
            <a:r>
              <a:rPr lang="en-GB" dirty="0"/>
              <a:t>Username: </a:t>
            </a:r>
            <a:r>
              <a:rPr lang="en-GB" dirty="0">
                <a:solidFill>
                  <a:srgbClr val="0070C0"/>
                </a:solidFill>
              </a:rPr>
              <a:t>student@arthurterry144</a:t>
            </a:r>
          </a:p>
          <a:p>
            <a:r>
              <a:rPr lang="en-GB" dirty="0"/>
              <a:t>Password: </a:t>
            </a:r>
            <a:r>
              <a:rPr lang="en-GB" dirty="0">
                <a:solidFill>
                  <a:srgbClr val="0070C0"/>
                </a:solidFill>
              </a:rPr>
              <a:t>gw320fgyn</a:t>
            </a:r>
          </a:p>
        </p:txBody>
      </p:sp>
    </p:spTree>
    <p:extLst>
      <p:ext uri="{BB962C8B-B14F-4D97-AF65-F5344CB8AC3E}">
        <p14:creationId xmlns:p14="http://schemas.microsoft.com/office/powerpoint/2010/main" val="385426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6189404" y="49437"/>
            <a:ext cx="5883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dirty="0"/>
              <a:t>DESIGN &amp; TECHNOLOGY</a:t>
            </a:r>
            <a:endParaRPr lang="en-US" sz="4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02826"/>
              </p:ext>
            </p:extLst>
          </p:nvPr>
        </p:nvGraphicFramePr>
        <p:xfrm>
          <a:off x="118827" y="742313"/>
          <a:ext cx="11954345" cy="59747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78023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3583353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3424093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3768876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381637">
                <a:tc>
                  <a:txBody>
                    <a:bodyPr/>
                    <a:lstStyle/>
                    <a:p>
                      <a:r>
                        <a:rPr lang="en-GB" sz="1600" dirty="0"/>
                        <a:t>Week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 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/>
                        <a:t>1 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Timbers</a:t>
                      </a:r>
                    </a:p>
                    <a:p>
                      <a:r>
                        <a:rPr lang="en-GB" sz="1600" dirty="0"/>
                        <a:t>Materials: Softwoods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Timbers</a:t>
                      </a:r>
                    </a:p>
                    <a:p>
                      <a:r>
                        <a:rPr lang="en-GB" sz="1600" dirty="0"/>
                        <a:t>Materials: Hardwoods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Timbers</a:t>
                      </a:r>
                    </a:p>
                    <a:p>
                      <a:r>
                        <a:rPr lang="en-GB" sz="1600" dirty="0"/>
                        <a:t>Materials: Manufactured Boards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Polymers</a:t>
                      </a:r>
                    </a:p>
                    <a:p>
                      <a:r>
                        <a:rPr lang="en-GB" sz="1600" dirty="0"/>
                        <a:t>Materials: Thermoplastics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Polymers</a:t>
                      </a:r>
                    </a:p>
                    <a:p>
                      <a:r>
                        <a:rPr lang="en-GB" sz="1600" dirty="0"/>
                        <a:t>Materials: Thermosetting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Metals</a:t>
                      </a:r>
                    </a:p>
                    <a:p>
                      <a:r>
                        <a:rPr lang="en-GB" sz="1600" dirty="0"/>
                        <a:t>Materials: Ferrous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Metals</a:t>
                      </a:r>
                    </a:p>
                    <a:p>
                      <a:r>
                        <a:rPr lang="en-GB" sz="1600" dirty="0"/>
                        <a:t>Materials: Non-Ferrous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Topic: Paper &amp; Boards</a:t>
                      </a:r>
                    </a:p>
                    <a:p>
                      <a:r>
                        <a:rPr lang="en-US" sz="1600" dirty="0"/>
                        <a:t>Materials: Types of and properties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Topic: Textiles</a:t>
                      </a:r>
                    </a:p>
                    <a:p>
                      <a:r>
                        <a:rPr lang="en-US" sz="1600" dirty="0"/>
                        <a:t>Materials: Natural and synthetic fibres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Topic: Modern Materials </a:t>
                      </a:r>
                    </a:p>
                    <a:p>
                      <a:r>
                        <a:rPr lang="en-US" sz="1600" dirty="0"/>
                        <a:t>Materials: Carbon, Fibre, Kevlar, </a:t>
                      </a:r>
                      <a:r>
                        <a:rPr lang="en-US" sz="1600" dirty="0" err="1"/>
                        <a:t>etc</a:t>
                      </a:r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Topic: Smart Materials</a:t>
                      </a:r>
                    </a:p>
                    <a:p>
                      <a:r>
                        <a:rPr lang="en-US" sz="1600" dirty="0"/>
                        <a:t>Materials: Thermochromic, QTC, SMA, </a:t>
                      </a:r>
                      <a:r>
                        <a:rPr lang="en-US" sz="1600" dirty="0" err="1"/>
                        <a:t>etc</a:t>
                      </a:r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Topic: Composites</a:t>
                      </a:r>
                    </a:p>
                    <a:p>
                      <a:r>
                        <a:rPr lang="en-US" sz="1600" dirty="0"/>
                        <a:t>Materials: GRP, Concrete, Epoxy Resin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5	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D&amp;T and Our World</a:t>
                      </a:r>
                    </a:p>
                    <a:p>
                      <a:r>
                        <a:rPr lang="en-GB" sz="1600" dirty="0"/>
                        <a:t>Materials: </a:t>
                      </a:r>
                      <a:r>
                        <a:rPr lang="en-US" sz="1600" dirty="0"/>
                        <a:t>New &amp; Emerging Technologies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D&amp;T and Our World</a:t>
                      </a:r>
                    </a:p>
                    <a:p>
                      <a:r>
                        <a:rPr lang="en-GB" sz="1600" dirty="0"/>
                        <a:t>Materials: </a:t>
                      </a:r>
                      <a:r>
                        <a:rPr lang="en-US" sz="1600" dirty="0"/>
                        <a:t>Sustainability &amp; The Environment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D&amp;T and Our World</a:t>
                      </a:r>
                    </a:p>
                    <a:p>
                      <a:r>
                        <a:rPr lang="en-GB" sz="1600" dirty="0"/>
                        <a:t>Materials: </a:t>
                      </a:r>
                      <a:r>
                        <a:rPr lang="en-US" sz="1600" dirty="0"/>
                        <a:t>Energy Sources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Mechanical Systems</a:t>
                      </a:r>
                    </a:p>
                    <a:p>
                      <a:r>
                        <a:rPr lang="en-GB" sz="1600" dirty="0"/>
                        <a:t>Materials: Motion and Force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Mechanical Systems</a:t>
                      </a:r>
                    </a:p>
                    <a:p>
                      <a:r>
                        <a:rPr lang="en-GB" sz="1600" dirty="0"/>
                        <a:t>Materials: Pulley and Gear Systems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Mechanical Systems</a:t>
                      </a:r>
                    </a:p>
                    <a:p>
                      <a:r>
                        <a:rPr lang="en-GB" sz="1600" dirty="0"/>
                        <a:t>Materials: Levers and Linkages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Electrical Systems</a:t>
                      </a:r>
                    </a:p>
                    <a:p>
                      <a:r>
                        <a:rPr lang="en-GB" sz="1600" dirty="0"/>
                        <a:t>Materials: Input, Process, Output devices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Electrical Systems</a:t>
                      </a:r>
                    </a:p>
                    <a:p>
                      <a:r>
                        <a:rPr lang="en-GB" sz="1600" dirty="0"/>
                        <a:t>Materials: Programmable components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Topic: Electrical Systems</a:t>
                      </a:r>
                    </a:p>
                    <a:p>
                      <a:r>
                        <a:rPr lang="en-GB" sz="1600" dirty="0"/>
                        <a:t>Materials: Understanding feedback loops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Materials: Past Paper Questions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Materials: Past Paper Questions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Materials: Past Paper Questions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916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4011E9-92FD-4108-AD2C-F283BD72F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F4885D-2108-45DC-B2FB-443BCF5E5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aead27-0b9a-4e1f-a66a-8c88f9a8e856"/>
    <ds:schemaRef ds:uri="f6f456e4-52b1-45cb-909b-b79bbe2515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51175B-0727-4AF7-8373-B4BA60949695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29aead27-0b9a-4e1f-a66a-8c88f9a8e8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592</Words>
  <Application>Microsoft Office PowerPoint</Application>
  <PresentationFormat>Widescreen</PresentationFormat>
  <Paragraphs>145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Nether Stowe Revision Programme </vt:lpstr>
      <vt:lpstr>The Nether Stowe Revision Programme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Rapid Improvement Strategy</dc:title>
  <dc:creator>Mr S Cooper NSS</dc:creator>
  <cp:lastModifiedBy>Mr J Murphy NSS</cp:lastModifiedBy>
  <cp:revision>10</cp:revision>
  <dcterms:created xsi:type="dcterms:W3CDTF">2024-12-05T10:06:31Z</dcterms:created>
  <dcterms:modified xsi:type="dcterms:W3CDTF">2025-01-12T15:36:10Z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0x010100A48EC34DFC0218469A19F52720633A07</vt:lpwstr>
  </property>
  <property fmtid="{D5CDD505-2E9C-101B-9397-08002B2CF9AE}" pid="3" name="MediaServiceImageTags">
    <vt:lpwstr/>
  </property>
</Properties>
</file>