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3" r:id="rId5"/>
    <p:sldId id="2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DEA191-54C2-45C7-BC5F-6C66ED009F8B}" v="4" dt="2025-01-12T15:36:09.6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J Murphy NSS" userId="6f8628b6-e718-49af-98ef-a5c0556fdb8b" providerId="ADAL" clId="{522B76C1-2F64-4591-8A0E-180865F31B13}"/>
    <pc:docChg chg="undo custSel modSld">
      <pc:chgData name="Mr J Murphy NSS" userId="6f8628b6-e718-49af-98ef-a5c0556fdb8b" providerId="ADAL" clId="{522B76C1-2F64-4591-8A0E-180865F31B13}" dt="2024-12-12T08:12:13.296" v="1519" actId="207"/>
      <pc:docMkLst>
        <pc:docMk/>
      </pc:docMkLst>
      <pc:sldChg chg="addSp delSp modSp mod">
        <pc:chgData name="Mr J Murphy NSS" userId="6f8628b6-e718-49af-98ef-a5c0556fdb8b" providerId="ADAL" clId="{522B76C1-2F64-4591-8A0E-180865F31B13}" dt="2024-12-12T07:57:40.601" v="913" actId="6549"/>
        <pc:sldMkLst>
          <pc:docMk/>
          <pc:sldMk cId="2089169039" sldId="281"/>
        </pc:sldMkLst>
        <pc:spChg chg="add del mod">
          <ac:chgData name="Mr J Murphy NSS" userId="6f8628b6-e718-49af-98ef-a5c0556fdb8b" providerId="ADAL" clId="{522B76C1-2F64-4591-8A0E-180865F31B13}" dt="2024-12-12T07:56:47.123" v="892" actId="1038"/>
          <ac:spMkLst>
            <pc:docMk/>
            <pc:sldMk cId="2089169039" sldId="281"/>
            <ac:spMk id="4" creationId="{FE35873C-051B-3895-511D-6A3D97A1E2D0}"/>
          </ac:spMkLst>
        </pc:spChg>
        <pc:graphicFrameChg chg="mod modGraphic">
          <ac:chgData name="Mr J Murphy NSS" userId="6f8628b6-e718-49af-98ef-a5c0556fdb8b" providerId="ADAL" clId="{522B76C1-2F64-4591-8A0E-180865F31B13}" dt="2024-12-12T07:57:40.601" v="913" actId="6549"/>
          <ac:graphicFrameMkLst>
            <pc:docMk/>
            <pc:sldMk cId="2089169039" sldId="281"/>
            <ac:graphicFrameMk id="5" creationId="{4B6BD1C3-6C03-9461-4CAB-F7D8C6AE661E}"/>
          </ac:graphicFrameMkLst>
        </pc:graphicFrameChg>
      </pc:sldChg>
      <pc:sldChg chg="addSp delSp modSp mod">
        <pc:chgData name="Mr J Murphy NSS" userId="6f8628b6-e718-49af-98ef-a5c0556fdb8b" providerId="ADAL" clId="{522B76C1-2F64-4591-8A0E-180865F31B13}" dt="2024-12-12T08:12:13.296" v="1519" actId="207"/>
        <pc:sldMkLst>
          <pc:docMk/>
          <pc:sldMk cId="3854267221" sldId="283"/>
        </pc:sldMkLst>
        <pc:spChg chg="add mod">
          <ac:chgData name="Mr J Murphy NSS" userId="6f8628b6-e718-49af-98ef-a5c0556fdb8b" providerId="ADAL" clId="{522B76C1-2F64-4591-8A0E-180865F31B13}" dt="2024-12-12T07:58:00.800" v="917" actId="1076"/>
          <ac:spMkLst>
            <pc:docMk/>
            <pc:sldMk cId="3854267221" sldId="283"/>
            <ac:spMk id="5" creationId="{AAF60A5D-C109-F7B3-1C0F-8020320A725D}"/>
          </ac:spMkLst>
        </pc:spChg>
        <pc:spChg chg="mod">
          <ac:chgData name="Mr J Murphy NSS" userId="6f8628b6-e718-49af-98ef-a5c0556fdb8b" providerId="ADAL" clId="{522B76C1-2F64-4591-8A0E-180865F31B13}" dt="2024-12-12T08:10:15.623" v="1390" actId="1035"/>
          <ac:spMkLst>
            <pc:docMk/>
            <pc:sldMk cId="3854267221" sldId="283"/>
            <ac:spMk id="9" creationId="{5C7C739A-2A5C-ADA3-63F7-A5B077A67769}"/>
          </ac:spMkLst>
        </pc:spChg>
        <pc:spChg chg="add mod">
          <ac:chgData name="Mr J Murphy NSS" userId="6f8628b6-e718-49af-98ef-a5c0556fdb8b" providerId="ADAL" clId="{522B76C1-2F64-4591-8A0E-180865F31B13}" dt="2024-12-12T08:10:22.524" v="1416" actId="1035"/>
          <ac:spMkLst>
            <pc:docMk/>
            <pc:sldMk cId="3854267221" sldId="283"/>
            <ac:spMk id="11" creationId="{A7C71B6C-DE3D-6414-1171-02DAC1F29F63}"/>
          </ac:spMkLst>
        </pc:spChg>
        <pc:spChg chg="add mod">
          <ac:chgData name="Mr J Murphy NSS" userId="6f8628b6-e718-49af-98ef-a5c0556fdb8b" providerId="ADAL" clId="{522B76C1-2F64-4591-8A0E-180865F31B13}" dt="2024-12-12T08:12:13.296" v="1519" actId="207"/>
          <ac:spMkLst>
            <pc:docMk/>
            <pc:sldMk cId="3854267221" sldId="283"/>
            <ac:spMk id="13" creationId="{4F5F6724-A64F-EEEF-89D3-A5F4ADB771B0}"/>
          </ac:spMkLst>
        </pc:spChg>
        <pc:graphicFrameChg chg="mod modGraphic">
          <ac:chgData name="Mr J Murphy NSS" userId="6f8628b6-e718-49af-98ef-a5c0556fdb8b" providerId="ADAL" clId="{522B76C1-2F64-4591-8A0E-180865F31B13}" dt="2024-12-12T08:09:56.039" v="1382" actId="6549"/>
          <ac:graphicFrameMkLst>
            <pc:docMk/>
            <pc:sldMk cId="3854267221" sldId="283"/>
            <ac:graphicFrameMk id="3" creationId="{AEF229B4-BB76-85FC-334A-7A807302ADBA}"/>
          </ac:graphicFrameMkLst>
        </pc:graphicFrameChg>
        <pc:picChg chg="add mod modCrop">
          <ac:chgData name="Mr J Murphy NSS" userId="6f8628b6-e718-49af-98ef-a5c0556fdb8b" providerId="ADAL" clId="{522B76C1-2F64-4591-8A0E-180865F31B13}" dt="2024-12-12T08:10:18.031" v="1401" actId="1035"/>
          <ac:picMkLst>
            <pc:docMk/>
            <pc:sldMk cId="3854267221" sldId="283"/>
            <ac:picMk id="10" creationId="{230CFE19-57F1-1432-D5BD-4B51C64BCB53}"/>
          </ac:picMkLst>
        </pc:picChg>
      </pc:sldChg>
    </pc:docChg>
  </pc:docChgLst>
  <pc:docChgLst>
    <pc:chgData name="Steven Cooper" userId="S::scooper@arthurterry.bham.sch.uk::78a8e89a-a60c-4ef5-acc6-845097b06848" providerId="AD" clId="Web-{57DEA191-54C2-45C7-BC5F-6C66ED009F8B}"/>
    <pc:docChg chg="delSld sldOrd">
      <pc:chgData name="Steven Cooper" userId="S::scooper@arthurterry.bham.sch.uk::78a8e89a-a60c-4ef5-acc6-845097b06848" providerId="AD" clId="Web-{57DEA191-54C2-45C7-BC5F-6C66ED009F8B}" dt="2025-01-12T15:36:09.698" v="3"/>
      <pc:docMkLst>
        <pc:docMk/>
      </pc:docMkLst>
      <pc:sldChg chg="del">
        <pc:chgData name="Steven Cooper" userId="S::scooper@arthurterry.bham.sch.uk::78a8e89a-a60c-4ef5-acc6-845097b06848" providerId="AD" clId="Web-{57DEA191-54C2-45C7-BC5F-6C66ED009F8B}" dt="2025-01-12T15:35:40.400" v="0"/>
        <pc:sldMkLst>
          <pc:docMk/>
          <pc:sldMk cId="3279754501" sldId="262"/>
        </pc:sldMkLst>
      </pc:sldChg>
      <pc:sldChg chg="del">
        <pc:chgData name="Steven Cooper" userId="S::scooper@arthurterry.bham.sch.uk::78a8e89a-a60c-4ef5-acc6-845097b06848" providerId="AD" clId="Web-{57DEA191-54C2-45C7-BC5F-6C66ED009F8B}" dt="2025-01-12T15:35:43.604" v="2"/>
        <pc:sldMkLst>
          <pc:docMk/>
          <pc:sldMk cId="704713092" sldId="282"/>
        </pc:sldMkLst>
      </pc:sldChg>
      <pc:sldChg chg="ord">
        <pc:chgData name="Steven Cooper" userId="S::scooper@arthurterry.bham.sch.uk::78a8e89a-a60c-4ef5-acc6-845097b06848" providerId="AD" clId="Web-{57DEA191-54C2-45C7-BC5F-6C66ED009F8B}" dt="2025-01-12T15:36:09.698" v="3"/>
        <pc:sldMkLst>
          <pc:docMk/>
          <pc:sldMk cId="3854267221" sldId="283"/>
        </pc:sldMkLst>
      </pc:sldChg>
      <pc:sldChg chg="del">
        <pc:chgData name="Steven Cooper" userId="S::scooper@arthurterry.bham.sch.uk::78a8e89a-a60c-4ef5-acc6-845097b06848" providerId="AD" clId="Web-{57DEA191-54C2-45C7-BC5F-6C66ED009F8B}" dt="2025-01-12T15:35:41.963" v="1"/>
        <pc:sldMkLst>
          <pc:docMk/>
          <pc:sldMk cId="2481501435" sldId="28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09A44-3FB4-BC75-CFFC-8EEE4840F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1A03BD-136B-CF9B-4637-C4FC81836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09424-B243-980F-8819-1824ABA6F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D5BE2-3739-793E-C8D6-D1EB08C1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AA1E0-E3D2-7B72-F337-7AECA8B4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98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93C9C-1790-CEAF-D8E1-17AB78987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B3D7A2-6995-5AA1-203E-1463AAA28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3F435-E8FC-9F5D-F9F0-A122E8890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9F15C-2046-E233-32AC-59F1A25BF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2F166-D581-6BA4-A8AD-420DC9B15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8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F2C89D-AA0F-717B-84E2-BD3F259BF1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71BB9-C07E-E1CE-26E5-8BAB19281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8DB62-362F-D066-BDCD-E69C6898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0B914-0E4C-B609-FB60-101F0697E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45873-05B7-7C1B-CB63-744DEEC4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51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F2423-1347-B077-E8DD-68D3D1C88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FE0CF-D2E4-B7E7-A68F-872750A6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A7B2B-CF79-215C-E428-013A3DCE6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F6770-0156-6893-858D-96F57CE64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7D829-D489-5A4E-3790-03A7FB0F4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03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31E5D-05F8-23FF-046A-8390575A3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C57BB-DCFC-0290-518E-84298D10E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4A0A-255F-EF53-7CD5-3A2771F25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4098-D5DA-7469-B1D0-79D22BCAE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BB71E-7875-7C46-74D7-6EDEE9DA2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15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92D2D-BE7B-F187-CE5C-7E9C81009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92A6A-D9CB-DAAF-A304-16F43C62F9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99FD0-3DE0-788B-4ADD-93C654A07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08A41-1780-B6CC-66B9-8ECA9F1B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9C6A6-E51C-36DE-613D-D9DD2172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EF454-8EAA-363E-6084-FC5F2A8F3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56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38A17-B28C-5989-E6B8-951EB4042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338AE-A9BE-9600-0E39-F190367AB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60ED49-12B1-F5FE-2C1B-0D1255395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F0B15C-8D75-5E6E-5131-F7C2566F5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B116C2-386E-FD7E-4144-3325EBBD6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B207AE-A504-1F98-D040-C6CC101E5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F20B7F-C8C6-CB5F-5B10-5C9C83744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CF234-58A0-736B-4AFC-61C09471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C85E9-DB0C-CDE2-66B0-5F0E268C6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72DAEE-458D-95B6-E4F4-A00A7D4DC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DCB6D-14CC-1DB0-9D5E-45F4AE6BE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0A648-4B3B-5DD1-296F-89D1AB7F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31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DF27B8-E600-F78E-DF79-8FD5DB518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548CBB-D2DA-B30C-0859-2829D25C2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67B25-0C05-2870-66D7-6F3E176C7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70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A2F32-D59A-8746-6C5D-3896A461F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02B5F-9A35-5677-D1A2-275D179F1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6D9A7A-0E61-09B8-5472-478986FE1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8C67F-6F90-9104-D2AC-661513AF7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5180E-BFE9-4C56-86E0-4BBCBDE2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F775-6CA3-A5A6-A526-80A6BBFE1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85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0A21E-DB9D-1F32-17D3-F7AA1D9E0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444F00-4819-7B48-C7CB-25FF2691B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248AD-FA08-4F7B-0217-02D2BD15A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474C3-A43C-7066-73F5-272E39FD7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F1110-ED1B-E11D-304D-B47F00F7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60150-E4EA-3B1F-8035-FCBB8C802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31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641578-620E-AD66-2B1A-3E093753C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BAE92-3CD7-BD22-867B-4C139A25D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79716-2915-8E1E-786F-50490CD9A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4A84A-EAA3-839D-DE62-C3D5CD5AD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A3D93-B502-B619-97D0-67A9D6BF6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nologystudent.com/" TargetMode="External"/><Relationship Id="rId2" Type="http://schemas.openxmlformats.org/officeDocument/2006/relationships/hyperlink" Target="https://www.bbc.co.uk/bitesize/examspecs/z4nfw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ocuselearning.co.uk/" TargetMode="External"/><Relationship Id="rId5" Type="http://schemas.openxmlformats.org/officeDocument/2006/relationships/hyperlink" Target="https://www.amazon.co.uk/GCSE-Design-Technology-Pocket-Posters/dp/B07J5LLGXQ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28E09-626B-EDC3-C52E-F20B6AA10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8" y="72047"/>
            <a:ext cx="10515600" cy="407533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The Nether Stowe Revision Programme </a:t>
            </a:r>
            <a:endParaRPr lang="en-US" sz="28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F229B4-BB76-85FC-334A-7A807302AD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373767"/>
              </p:ext>
            </p:extLst>
          </p:nvPr>
        </p:nvGraphicFramePr>
        <p:xfrm>
          <a:off x="335705" y="835121"/>
          <a:ext cx="8776324" cy="5843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8162">
                  <a:extLst>
                    <a:ext uri="{9D8B030D-6E8A-4147-A177-3AD203B41FA5}">
                      <a16:colId xmlns:a16="http://schemas.microsoft.com/office/drawing/2014/main" val="2458972410"/>
                    </a:ext>
                  </a:extLst>
                </a:gridCol>
                <a:gridCol w="4388162">
                  <a:extLst>
                    <a:ext uri="{9D8B030D-6E8A-4147-A177-3AD203B41FA5}">
                      <a16:colId xmlns:a16="http://schemas.microsoft.com/office/drawing/2014/main" val="3724418805"/>
                    </a:ext>
                  </a:extLst>
                </a:gridCol>
              </a:tblGrid>
              <a:tr h="526751">
                <a:tc>
                  <a:txBody>
                    <a:bodyPr/>
                    <a:lstStyle/>
                    <a:p>
                      <a:r>
                        <a:rPr lang="en-GB" dirty="0"/>
                        <a:t>Where can I find revision materials?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do I know what to revise first?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373521"/>
                  </a:ext>
                </a:extLst>
              </a:tr>
              <a:tr h="1416465">
                <a:tc>
                  <a:txBody>
                    <a:bodyPr/>
                    <a:lstStyle/>
                    <a:p>
                      <a:r>
                        <a:rPr lang="en-GB" dirty="0"/>
                        <a:t>e.g. All revision materials are on Showbie under 11B/DT GCSE &gt; 10.1 Theory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The best websites are:</a:t>
                      </a:r>
                    </a:p>
                    <a:p>
                      <a:endParaRPr lang="en-GB" dirty="0"/>
                    </a:p>
                    <a:p>
                      <a:r>
                        <a:rPr lang="en-US" dirty="0">
                          <a:hlinkClick r:id="rId2"/>
                        </a:rPr>
                        <a:t>GCSE Design and Technology - </a:t>
                      </a:r>
                      <a:r>
                        <a:rPr lang="en-US" dirty="0" err="1">
                          <a:hlinkClick r:id="rId2"/>
                        </a:rPr>
                        <a:t>Eduqas</a:t>
                      </a:r>
                      <a:r>
                        <a:rPr lang="en-US" dirty="0">
                          <a:hlinkClick r:id="rId2"/>
                        </a:rPr>
                        <a:t> - BBC Bitesize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GB" dirty="0">
                          <a:hlinkClick r:id="rId3"/>
                        </a:rPr>
                        <a:t>ENGINEERING - DESIGN AND 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 is important you revise all your core materials including Timbers, Polymers and Metals.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It is important you know your modern and smart materials as well.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188263"/>
                  </a:ext>
                </a:extLst>
              </a:tr>
              <a:tr h="470701">
                <a:tc>
                  <a:txBody>
                    <a:bodyPr/>
                    <a:lstStyle/>
                    <a:p>
                      <a:r>
                        <a:rPr lang="en-GB" dirty="0"/>
                        <a:t>Where can I find practice questions to try?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should I revise Design &amp; Technology?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656411"/>
                  </a:ext>
                </a:extLst>
              </a:tr>
              <a:tr h="1416465">
                <a:tc>
                  <a:txBody>
                    <a:bodyPr/>
                    <a:lstStyle/>
                    <a:p>
                      <a:r>
                        <a:rPr lang="en-GB" dirty="0"/>
                        <a:t>On Showbie under 11B/DT GCSE &gt; 10.1 Theory &gt; Past Papers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 of exercise books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Use of websites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Use of revision guides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Use of Focus eLearning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3519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C7C739A-2A5C-ADA3-63F7-A5B077A67769}"/>
              </a:ext>
            </a:extLst>
          </p:cNvPr>
          <p:cNvSpPr txBox="1"/>
          <p:nvPr/>
        </p:nvSpPr>
        <p:spPr>
          <a:xfrm>
            <a:off x="9234942" y="752202"/>
            <a:ext cx="2957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Possible revision guides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F60A5D-C109-F7B3-1C0F-8020320A725D}"/>
              </a:ext>
            </a:extLst>
          </p:cNvPr>
          <p:cNvSpPr txBox="1"/>
          <p:nvPr/>
        </p:nvSpPr>
        <p:spPr>
          <a:xfrm>
            <a:off x="6308231" y="48118"/>
            <a:ext cx="5883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000" dirty="0"/>
              <a:t>DESIGN &amp; TECHNOLOGY</a:t>
            </a:r>
            <a:endParaRPr lang="en-US" sz="40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0CFE19-57F1-1432-D5BD-4B51C64BCB5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510" t="25821" r="79375" b="23043"/>
          <a:stretch/>
        </p:blipFill>
        <p:spPr>
          <a:xfrm>
            <a:off x="9364415" y="1106788"/>
            <a:ext cx="2452432" cy="3505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C71B6C-DE3D-6414-1171-02DAC1F29F63}"/>
              </a:ext>
            </a:extLst>
          </p:cNvPr>
          <p:cNvSpPr txBox="1"/>
          <p:nvPr/>
        </p:nvSpPr>
        <p:spPr>
          <a:xfrm>
            <a:off x="10240144" y="4523498"/>
            <a:ext cx="700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hlinkClick r:id="rId5"/>
              </a:rPr>
              <a:t>LINK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5F6724-A64F-EEEF-89D3-A5F4ADB771B0}"/>
              </a:ext>
            </a:extLst>
          </p:cNvPr>
          <p:cNvSpPr txBox="1"/>
          <p:nvPr/>
        </p:nvSpPr>
        <p:spPr>
          <a:xfrm>
            <a:off x="9234942" y="5043948"/>
            <a:ext cx="295705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Focus eLearning:</a:t>
            </a:r>
          </a:p>
          <a:p>
            <a:r>
              <a:rPr lang="en-US" dirty="0">
                <a:hlinkClick r:id="rId6"/>
              </a:rPr>
              <a:t>www.focuselearning.co.uk</a:t>
            </a:r>
            <a:endParaRPr lang="en-US" dirty="0"/>
          </a:p>
          <a:p>
            <a:r>
              <a:rPr lang="en-GB" dirty="0"/>
              <a:t>Username: </a:t>
            </a:r>
            <a:r>
              <a:rPr lang="en-GB" dirty="0">
                <a:solidFill>
                  <a:srgbClr val="0070C0"/>
                </a:solidFill>
              </a:rPr>
              <a:t>student@arthurterry144</a:t>
            </a:r>
          </a:p>
          <a:p>
            <a:r>
              <a:rPr lang="en-GB" dirty="0"/>
              <a:t>Password: </a:t>
            </a:r>
            <a:r>
              <a:rPr lang="en-GB" dirty="0">
                <a:solidFill>
                  <a:srgbClr val="0070C0"/>
                </a:solidFill>
              </a:rPr>
              <a:t>gw320fgyn</a:t>
            </a:r>
          </a:p>
        </p:txBody>
      </p:sp>
    </p:spTree>
    <p:extLst>
      <p:ext uri="{BB962C8B-B14F-4D97-AF65-F5344CB8AC3E}">
        <p14:creationId xmlns:p14="http://schemas.microsoft.com/office/powerpoint/2010/main" val="3854267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35873C-051B-3895-511D-6A3D97A1E2D0}"/>
              </a:ext>
            </a:extLst>
          </p:cNvPr>
          <p:cNvSpPr txBox="1"/>
          <p:nvPr/>
        </p:nvSpPr>
        <p:spPr>
          <a:xfrm>
            <a:off x="6189404" y="49437"/>
            <a:ext cx="5883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000" dirty="0"/>
              <a:t>DESIGN &amp; TECHNOLOGY</a:t>
            </a:r>
            <a:endParaRPr lang="en-US" sz="40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B6BD1C3-6C03-9461-4CAB-F7D8C6AE6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402826"/>
              </p:ext>
            </p:extLst>
          </p:nvPr>
        </p:nvGraphicFramePr>
        <p:xfrm>
          <a:off x="118827" y="742313"/>
          <a:ext cx="11954345" cy="597471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8023">
                  <a:extLst>
                    <a:ext uri="{9D8B030D-6E8A-4147-A177-3AD203B41FA5}">
                      <a16:colId xmlns:a16="http://schemas.microsoft.com/office/drawing/2014/main" val="747819316"/>
                    </a:ext>
                  </a:extLst>
                </a:gridCol>
                <a:gridCol w="3583353">
                  <a:extLst>
                    <a:ext uri="{9D8B030D-6E8A-4147-A177-3AD203B41FA5}">
                      <a16:colId xmlns:a16="http://schemas.microsoft.com/office/drawing/2014/main" val="1335849477"/>
                    </a:ext>
                  </a:extLst>
                </a:gridCol>
                <a:gridCol w="3424093">
                  <a:extLst>
                    <a:ext uri="{9D8B030D-6E8A-4147-A177-3AD203B41FA5}">
                      <a16:colId xmlns:a16="http://schemas.microsoft.com/office/drawing/2014/main" val="3508769278"/>
                    </a:ext>
                  </a:extLst>
                </a:gridCol>
                <a:gridCol w="3768876">
                  <a:extLst>
                    <a:ext uri="{9D8B030D-6E8A-4147-A177-3AD203B41FA5}">
                      <a16:colId xmlns:a16="http://schemas.microsoft.com/office/drawing/2014/main" val="545580971"/>
                    </a:ext>
                  </a:extLst>
                </a:gridCol>
              </a:tblGrid>
              <a:tr h="381637">
                <a:tc>
                  <a:txBody>
                    <a:bodyPr/>
                    <a:lstStyle/>
                    <a:p>
                      <a:r>
                        <a:rPr lang="en-GB" sz="1600" dirty="0"/>
                        <a:t>Week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Topic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Topic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Topic 3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77818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sz="1600"/>
                        <a:t>1 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Topic: Timbers</a:t>
                      </a:r>
                    </a:p>
                    <a:p>
                      <a:r>
                        <a:rPr lang="en-GB" sz="1600" dirty="0"/>
                        <a:t>Materials: Softwoods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Topic: Timbers</a:t>
                      </a:r>
                    </a:p>
                    <a:p>
                      <a:r>
                        <a:rPr lang="en-GB" sz="1600" dirty="0"/>
                        <a:t>Materials: Hardwoods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Topic: Timbers</a:t>
                      </a:r>
                    </a:p>
                    <a:p>
                      <a:r>
                        <a:rPr lang="en-GB" sz="1600" dirty="0"/>
                        <a:t>Materials: Manufactured Boards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697296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sz="1600" dirty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Topic: Polymers</a:t>
                      </a:r>
                    </a:p>
                    <a:p>
                      <a:r>
                        <a:rPr lang="en-GB" sz="1600" dirty="0"/>
                        <a:t>Materials: Thermoplastics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Topic: Polymers</a:t>
                      </a:r>
                    </a:p>
                    <a:p>
                      <a:r>
                        <a:rPr lang="en-GB" sz="1600" dirty="0"/>
                        <a:t>Materials: Thermosetting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Topic: Metals</a:t>
                      </a:r>
                    </a:p>
                    <a:p>
                      <a:r>
                        <a:rPr lang="en-GB" sz="1600" dirty="0"/>
                        <a:t>Materials: Ferrous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751003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sz="1600" dirty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Topic: Metals</a:t>
                      </a:r>
                    </a:p>
                    <a:p>
                      <a:r>
                        <a:rPr lang="en-GB" sz="1600" dirty="0"/>
                        <a:t>Materials: Non-Ferrous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Topic: Paper &amp; Boards</a:t>
                      </a:r>
                    </a:p>
                    <a:p>
                      <a:r>
                        <a:rPr lang="en-US" sz="1600" dirty="0"/>
                        <a:t>Materials: Types of and properties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Topic: Textiles</a:t>
                      </a:r>
                    </a:p>
                    <a:p>
                      <a:r>
                        <a:rPr lang="en-US" sz="1600" dirty="0"/>
                        <a:t>Materials: Natural and synthetic fibres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065397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sz="1600" dirty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Topic: Modern Materials </a:t>
                      </a:r>
                    </a:p>
                    <a:p>
                      <a:r>
                        <a:rPr lang="en-US" sz="1600" dirty="0"/>
                        <a:t>Materials: Carbon, Fibre, Kevlar, </a:t>
                      </a:r>
                      <a:r>
                        <a:rPr lang="en-US" sz="1600" dirty="0" err="1"/>
                        <a:t>etc</a:t>
                      </a:r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Topic: Smart Materials</a:t>
                      </a:r>
                    </a:p>
                    <a:p>
                      <a:r>
                        <a:rPr lang="en-US" sz="1600" dirty="0"/>
                        <a:t>Materials: Thermochromic, QTC, SMA, </a:t>
                      </a:r>
                      <a:r>
                        <a:rPr lang="en-US" sz="1600" dirty="0" err="1"/>
                        <a:t>etc</a:t>
                      </a:r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Topic: Composites</a:t>
                      </a:r>
                    </a:p>
                    <a:p>
                      <a:r>
                        <a:rPr lang="en-US" sz="1600" dirty="0"/>
                        <a:t>Materials: GRP, Concrete, Epoxy Resin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700920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sz="1600" dirty="0"/>
                        <a:t>5	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Topic: D&amp;T and Our World</a:t>
                      </a:r>
                    </a:p>
                    <a:p>
                      <a:r>
                        <a:rPr lang="en-GB" sz="1600" dirty="0"/>
                        <a:t>Materials: </a:t>
                      </a:r>
                      <a:r>
                        <a:rPr lang="en-US" sz="1600" dirty="0"/>
                        <a:t>New &amp; Emerging Technologies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Topic: D&amp;T and Our World</a:t>
                      </a:r>
                    </a:p>
                    <a:p>
                      <a:r>
                        <a:rPr lang="en-GB" sz="1600" dirty="0"/>
                        <a:t>Materials: </a:t>
                      </a:r>
                      <a:r>
                        <a:rPr lang="en-US" sz="1600" dirty="0"/>
                        <a:t>Sustainability &amp; The Environment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Topic: D&amp;T and Our World</a:t>
                      </a:r>
                    </a:p>
                    <a:p>
                      <a:r>
                        <a:rPr lang="en-GB" sz="1600" dirty="0"/>
                        <a:t>Materials: </a:t>
                      </a:r>
                      <a:r>
                        <a:rPr lang="en-US" sz="1600" dirty="0"/>
                        <a:t>Energy Sources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29629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sz="1600" dirty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Topic: Mechanical Systems</a:t>
                      </a:r>
                    </a:p>
                    <a:p>
                      <a:r>
                        <a:rPr lang="en-GB" sz="1600" dirty="0"/>
                        <a:t>Materials: Motion and Force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Topic: Mechanical Systems</a:t>
                      </a:r>
                    </a:p>
                    <a:p>
                      <a:r>
                        <a:rPr lang="en-GB" sz="1600" dirty="0"/>
                        <a:t>Materials: Pulley and Gear Systems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Topic: Mechanical Systems</a:t>
                      </a:r>
                    </a:p>
                    <a:p>
                      <a:r>
                        <a:rPr lang="en-GB" sz="1600" dirty="0"/>
                        <a:t>Materials: Levers and Linkages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085627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sz="1600" dirty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Topic: Electrical Systems</a:t>
                      </a:r>
                    </a:p>
                    <a:p>
                      <a:r>
                        <a:rPr lang="en-GB" sz="1600" dirty="0"/>
                        <a:t>Materials: Input, Process, Output devices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Topic: Electrical Systems</a:t>
                      </a:r>
                    </a:p>
                    <a:p>
                      <a:r>
                        <a:rPr lang="en-GB" sz="1600" dirty="0"/>
                        <a:t>Materials: Programmable components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Topic: Electrical Systems</a:t>
                      </a:r>
                    </a:p>
                    <a:p>
                      <a:r>
                        <a:rPr lang="en-GB" sz="1600" dirty="0"/>
                        <a:t>Materials: Understanding feedback loops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649645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sz="1600" dirty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Materials: Past Paper Questions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Materials: Past Paper Questions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Materials: Past Paper Questions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77958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CF151D32-0746-9F67-5E0B-8DD240006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8" y="72047"/>
            <a:ext cx="10515600" cy="407533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The Nether Stowe Revision Programme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9169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8EC34DFC0218469A19F52720633A07" ma:contentTypeVersion="17" ma:contentTypeDescription="Create a new document." ma:contentTypeScope="" ma:versionID="4f997397469e1e9ce38ab8d34ca57879">
  <xsd:schema xmlns:xsd="http://www.w3.org/2001/XMLSchema" xmlns:xs="http://www.w3.org/2001/XMLSchema" xmlns:p="http://schemas.microsoft.com/office/2006/metadata/properties" xmlns:ns2="29aead27-0b9a-4e1f-a66a-8c88f9a8e856" xmlns:ns3="f6f456e4-52b1-45cb-909b-b79bbe251527" targetNamespace="http://schemas.microsoft.com/office/2006/metadata/properties" ma:root="true" ma:fieldsID="fafa64e2ef3097f7505e6ffdb653956b" ns2:_="" ns3:_="">
    <xsd:import namespace="29aead27-0b9a-4e1f-a66a-8c88f9a8e856"/>
    <xsd:import namespace="f6f456e4-52b1-45cb-909b-b79bbe2515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aead27-0b9a-4e1f-a66a-8c88f9a8e8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f00f207-be6b-470e-b693-e09bcb7723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f456e4-52b1-45cb-909b-b79bbe25152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aead27-0b9a-4e1f-a66a-8c88f9a8e85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24011E9-92FD-4108-AD2C-F283BD72F5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F4885D-2108-45DC-B2FB-443BCF5E5A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aead27-0b9a-4e1f-a66a-8c88f9a8e856"/>
    <ds:schemaRef ds:uri="f6f456e4-52b1-45cb-909b-b79bbe2515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51175B-0727-4AF7-8373-B4BA60949695}">
  <ds:schemaRefs>
    <ds:schemaRef ds:uri="http://schemas.microsoft.com/office/2006/metadata/properties"/>
    <ds:schemaRef ds:uri="http://www.w3.org/2000/xmlns/"/>
    <ds:schemaRef ds:uri="http://schemas.microsoft.com/office/infopath/2007/PartnerControls"/>
    <ds:schemaRef ds:uri="29aead27-0b9a-4e1f-a66a-8c88f9a8e85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592</Words>
  <Application>Microsoft Office PowerPoint</Application>
  <PresentationFormat>Widescreen</PresentationFormat>
  <Paragraphs>145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Nether Stowe Revision Programme </vt:lpstr>
      <vt:lpstr>The Nether Stowe Revision Programme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11 Rapid Improvement Strategy</dc:title>
  <dc:creator>Mr S Cooper NSS</dc:creator>
  <cp:lastModifiedBy>Mr J Murphy NSS</cp:lastModifiedBy>
  <cp:revision>10</cp:revision>
  <dcterms:created xsi:type="dcterms:W3CDTF">2024-12-05T10:06:31Z</dcterms:created>
  <dcterms:modified xsi:type="dcterms:W3CDTF">2025-01-12T15:36:10Z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0x010100A48EC34DFC0218469A19F52720633A07</vt:lpwstr>
  </property>
  <property fmtid="{D5CDD505-2E9C-101B-9397-08002B2CF9AE}" pid="3" name="MediaServiceImageTags">
    <vt:lpwstr/>
  </property>
</Properties>
</file>