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E92B-B95D-0F1E-FE3A-2EB678B3C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5B924-561B-A260-63D8-39D768079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C172F-2763-EE99-89C5-4D6935EB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D6D55-D76D-61FB-ABA0-0CF012D7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4644E-6AD9-85C9-3416-6EFA3026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2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24415-CCA9-2FC3-CF0D-27CF72A7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5703F-D553-0194-78B6-B8B7F8E8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D2F7-2083-1C20-2990-94EAFBD2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26564-D83E-8E0D-4A92-0DB7A5F5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EDC54-CAA2-F886-5EDD-16C6C101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46762-278D-317E-0525-0224817C7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283DD-EE8E-B8D1-1937-6728F14CB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E6FFE-FB4A-E253-B6B0-6CF5DC4B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D22B5-ADB6-4B09-E5E6-35678E86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ED801-5256-4C7F-054F-D2FA5B76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823C-3685-5C4B-B169-CF933A40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6E5F-040A-36D9-49F9-60F90B89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91740-BA32-EE51-0D7A-599C7FE0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7D3ED-4E90-EBBD-6DDF-9935E019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4C36D-45C4-0BEC-331C-FAE06AA4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7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8A08-86F4-881E-5978-51D302E4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2F40E-50E4-9A88-EF20-7E5A15B48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A3C15-BE92-64D7-89C5-A0CF26FA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8B7FA-0491-46BE-D3ED-DD3EE9C2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5138E-B0C4-0628-2ADA-B01B1A76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60CD-0F67-FC52-8BAD-1D38BC0D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063E-AEED-1598-9CA8-794132D01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B8CEE-5953-F9B3-04C5-0627B8422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40C4A-70C6-DC23-DC78-035B6F8F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10E99-0C0E-6E12-4D4C-E271403A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17731-BD5E-601A-B811-38F6A512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C922-006C-37C7-B378-5BBCA09B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E9293-3D6D-5F32-2490-33E70B692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09DF5-192C-3C90-BFA5-BB41395E3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94444-32E6-7906-F15C-3F948C573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FE896-96D6-903D-BF2A-4A16B1B69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41A63-2662-BBB8-1EFA-510D2B92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7724E-1A84-658F-68F2-B42E188A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CDF00-2ED5-7542-568E-27FE4FA4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4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B7B6-5E58-3E2A-2DA7-5EE000D5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0F5EC-4E3D-D714-4784-7A791200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1D83A-E8A5-81C9-9805-EF6ADEED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D4E3A-281E-689A-7705-7F9FBD4F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343E3-CAB8-8B4C-C7E8-FAD1BFDA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68092-B4A7-933F-8145-041E3AC3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F7A0B-C5F5-9393-FEE2-0B153F71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9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7115-4202-C9E9-EB8E-8E23962D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EE73-BA84-1862-A5F9-7ADE0DF3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7654D-0DD8-BB3A-881F-317B7C03B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6F1FD-0017-69F6-F13D-F9953394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0D239-AEE8-84FF-1152-FF415D70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3EE0E-C545-41C7-2F05-ED3B0FAE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3362-274C-B42B-E2B6-B9BEEEA22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0DACC-5D5F-7491-DF04-19B5D6B74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FA8B0-54F3-96A2-DF7A-3CB5A643C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4D047-CDC5-359F-3589-2C78F191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05DD6-DF45-61D3-7797-D74487F8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A5C98-8DEF-F21E-C8BF-C19F41DB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0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3B06A-D55A-4836-0F76-E83825520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9C041-7793-A25C-8581-FA6EDE3F2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CCC8B-9D49-5378-6058-0A449766F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277A67-6976-F246-A113-C7095E25DAE7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2EEE9-0D77-7E51-BC5F-B785DB41E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93D6-AD29-BDD4-D314-C496DE364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D7C159-A0FA-C34A-B707-5C399C48A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8B90-AD86-7F61-8003-80E5CDE1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64A7-4048-DAAB-64A8-409913E62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501B38-3DD8-A740-61B7-48F4AFE828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6" cy="693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156013132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860083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6564794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86835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826037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747789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002015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38057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16332206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626232264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1250053398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1746367592"/>
                    </a:ext>
                  </a:extLst>
                </a:gridCol>
              </a:tblGrid>
              <a:tr h="100267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Monday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Tuesday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Wednesday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Thursday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Friday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Saturday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Sunday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088469"/>
                  </a:ext>
                </a:extLst>
              </a:tr>
              <a:tr h="2080179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School Day</a:t>
                      </a:r>
                    </a:p>
                    <a:p>
                      <a:pPr algn="l"/>
                      <a:r>
                        <a:rPr lang="en-GB" dirty="0"/>
                        <a:t>9-3  </a:t>
                      </a:r>
                      <a:endParaRPr lang="en-US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KRP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b="1" u="sng" dirty="0"/>
                        <a:t>Revision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792457"/>
                  </a:ext>
                </a:extLst>
              </a:tr>
              <a:tr h="142328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KRP</a:t>
                      </a:r>
                    </a:p>
                    <a:p>
                      <a:pPr algn="l"/>
                      <a:r>
                        <a:rPr lang="en-GB" dirty="0"/>
                        <a:t>5-6</a:t>
                      </a:r>
                    </a:p>
                    <a:p>
                      <a:pPr algn="l"/>
                      <a:endParaRPr lang="en-GB" dirty="0"/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Free Evening 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Free Afternoon.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64475"/>
                  </a:ext>
                </a:extLst>
              </a:tr>
              <a:tr h="142328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Revision </a:t>
                      </a:r>
                    </a:p>
                    <a:p>
                      <a:pPr algn="l"/>
                      <a:r>
                        <a:rPr lang="en-GB" dirty="0"/>
                        <a:t>6.30 – 7.30</a:t>
                      </a:r>
                    </a:p>
                    <a:p>
                      <a:pPr algn="l"/>
                      <a:endParaRPr lang="en-GB" dirty="0"/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sng" dirty="0"/>
                        <a:t>Completed</a:t>
                      </a:r>
                      <a:endParaRPr lang="en-US" sz="800" u="sng" dirty="0"/>
                    </a:p>
                    <a:p>
                      <a:endParaRPr lang="en-US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Free Evening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26420"/>
                  </a:ext>
                </a:extLst>
              </a:tr>
              <a:tr h="1002673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Bedtime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868032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AEC66E-754F-F936-8F9B-15B8F231972A}"/>
              </a:ext>
            </a:extLst>
          </p:cNvPr>
          <p:cNvCxnSpPr>
            <a:cxnSpLocks/>
          </p:cNvCxnSpPr>
          <p:nvPr/>
        </p:nvCxnSpPr>
        <p:spPr>
          <a:xfrm>
            <a:off x="10718989" y="1825625"/>
            <a:ext cx="1420092" cy="0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28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Britcliffe</dc:creator>
  <cp:lastModifiedBy>Miss J Britcliffe</cp:lastModifiedBy>
  <cp:revision>1</cp:revision>
  <dcterms:created xsi:type="dcterms:W3CDTF">2024-10-16T19:24:33Z</dcterms:created>
  <dcterms:modified xsi:type="dcterms:W3CDTF">2024-10-16T19:25:15Z</dcterms:modified>
</cp:coreProperties>
</file>