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59" r:id="rId7"/>
    <p:sldId id="264" r:id="rId8"/>
    <p:sldId id="260" r:id="rId9"/>
    <p:sldId id="262" r:id="rId10"/>
    <p:sldId id="26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Hey Gotcha!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A Rose" userId="c64f1a0d-4c0f-494b-9baa-af23467ef252" providerId="ADAL" clId="{630FAF83-503E-44E9-B605-30335B06F84E}"/>
    <pc:docChg chg="modSld">
      <pc:chgData name="Miss A Rose" userId="c64f1a0d-4c0f-494b-9baa-af23467ef252" providerId="ADAL" clId="{630FAF83-503E-44E9-B605-30335B06F84E}" dt="2022-09-10T10:09:43.892" v="0" actId="20577"/>
      <pc:docMkLst>
        <pc:docMk/>
      </pc:docMkLst>
      <pc:sldChg chg="modSp mod">
        <pc:chgData name="Miss A Rose" userId="c64f1a0d-4c0f-494b-9baa-af23467ef252" providerId="ADAL" clId="{630FAF83-503E-44E9-B605-30335B06F84E}" dt="2022-09-10T10:09:43.892" v="0" actId="20577"/>
        <pc:sldMkLst>
          <pc:docMk/>
          <pc:sldMk cId="729495990" sldId="265"/>
        </pc:sldMkLst>
        <pc:spChg chg="mod">
          <ac:chgData name="Miss A Rose" userId="c64f1a0d-4c0f-494b-9baa-af23467ef252" providerId="ADAL" clId="{630FAF83-503E-44E9-B605-30335B06F84E}" dt="2022-09-10T10:09:43.892" v="0" actId="20577"/>
          <ac:spMkLst>
            <pc:docMk/>
            <pc:sldMk cId="729495990" sldId="265"/>
            <ac:spMk id="7" creationId="{46CF664B-9C57-49FC-A660-4768C464159C}"/>
          </ac:spMkLst>
        </pc:spChg>
      </pc:sldChg>
    </pc:docChg>
  </pc:docChgLst>
  <pc:docChgLst>
    <pc:chgData name="Miss A Rose" userId="e34e447a-3ef8-48a8-ae0e-21f44903827a" providerId="ADAL" clId="{78903D53-F971-4372-9B0F-9783BA6BF33C}"/>
    <pc:docChg chg="undo custSel addSld delSld modSld modMainMaster">
      <pc:chgData name="Miss A Rose" userId="e34e447a-3ef8-48a8-ae0e-21f44903827a" providerId="ADAL" clId="{78903D53-F971-4372-9B0F-9783BA6BF33C}" dt="2022-07-13T10:43:32.135" v="1435" actId="1076"/>
      <pc:docMkLst>
        <pc:docMk/>
      </pc:docMkLst>
      <pc:sldChg chg="modSp mod">
        <pc:chgData name="Miss A Rose" userId="e34e447a-3ef8-48a8-ae0e-21f44903827a" providerId="ADAL" clId="{78903D53-F971-4372-9B0F-9783BA6BF33C}" dt="2022-07-13T10:43:32.135" v="1435" actId="1076"/>
        <pc:sldMkLst>
          <pc:docMk/>
          <pc:sldMk cId="0" sldId="257"/>
        </pc:sldMkLst>
        <pc:picChg chg="mod">
          <ac:chgData name="Miss A Rose" userId="e34e447a-3ef8-48a8-ae0e-21f44903827a" providerId="ADAL" clId="{78903D53-F971-4372-9B0F-9783BA6BF33C}" dt="2022-07-13T10:43:32.135" v="1435" actId="1076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43:26.495" v="1432" actId="1076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43:24.591" v="1431" actId="1076"/>
          <ac:picMkLst>
            <pc:docMk/>
            <pc:sldMk cId="0" sldId="257"/>
            <ac:picMk id="4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43:19.690" v="1430"/>
          <ac:picMkLst>
            <pc:docMk/>
            <pc:sldMk cId="0" sldId="257"/>
            <ac:picMk id="6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43:30.744" v="1434" actId="1076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42:47.315" v="142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42:39.926" v="1420"/>
          <ac:picMkLst>
            <pc:docMk/>
            <pc:sldMk cId="0" sldId="257"/>
            <ac:picMk id="9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42:43.529" v="1421"/>
          <ac:picMkLst>
            <pc:docMk/>
            <pc:sldMk cId="0" sldId="257"/>
            <ac:picMk id="10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42:51.019" v="1423"/>
          <ac:picMkLst>
            <pc:docMk/>
            <pc:sldMk cId="0" sldId="257"/>
            <ac:picMk id="11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42:55.620" v="1424"/>
          <ac:picMkLst>
            <pc:docMk/>
            <pc:sldMk cId="0" sldId="257"/>
            <ac:picMk id="12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43:29.167" v="1433" actId="1076"/>
          <ac:picMkLst>
            <pc:docMk/>
            <pc:sldMk cId="0" sldId="257"/>
            <ac:picMk id="13" creationId="{00000000-0000-0000-0000-000000000000}"/>
          </ac:picMkLst>
        </pc:picChg>
      </pc:sldChg>
      <pc:sldChg chg="addSp modSp mod">
        <pc:chgData name="Miss A Rose" userId="e34e447a-3ef8-48a8-ae0e-21f44903827a" providerId="ADAL" clId="{78903D53-F971-4372-9B0F-9783BA6BF33C}" dt="2022-07-13T10:29:17.020" v="223" actId="20577"/>
        <pc:sldMkLst>
          <pc:docMk/>
          <pc:sldMk cId="0" sldId="258"/>
        </pc:sldMkLst>
        <pc:spChg chg="add mod">
          <ac:chgData name="Miss A Rose" userId="e34e447a-3ef8-48a8-ae0e-21f44903827a" providerId="ADAL" clId="{78903D53-F971-4372-9B0F-9783BA6BF33C}" dt="2022-07-13T10:29:17.020" v="223" actId="20577"/>
          <ac:spMkLst>
            <pc:docMk/>
            <pc:sldMk cId="0" sldId="258"/>
            <ac:spMk id="6" creationId="{805E2D58-376B-40D3-A6FF-D5F0C58CD526}"/>
          </ac:spMkLst>
        </pc:spChg>
      </pc:sldChg>
      <pc:sldChg chg="modSp mod setBg">
        <pc:chgData name="Miss A Rose" userId="e34e447a-3ef8-48a8-ae0e-21f44903827a" providerId="ADAL" clId="{78903D53-F971-4372-9B0F-9783BA6BF33C}" dt="2022-07-13T10:22:12.175" v="18"/>
        <pc:sldMkLst>
          <pc:docMk/>
          <pc:sldMk cId="0" sldId="259"/>
        </pc:sldMkLst>
        <pc:picChg chg="mod modCrop">
          <ac:chgData name="Miss A Rose" userId="e34e447a-3ef8-48a8-ae0e-21f44903827a" providerId="ADAL" clId="{78903D53-F971-4372-9B0F-9783BA6BF33C}" dt="2022-07-13T10:22:01.207" v="1" actId="732"/>
          <ac:picMkLst>
            <pc:docMk/>
            <pc:sldMk cId="0" sldId="259"/>
            <ac:picMk id="4" creationId="{00000000-0000-0000-0000-000000000000}"/>
          </ac:picMkLst>
        </pc:picChg>
      </pc:sldChg>
      <pc:sldChg chg="addSp delSp modSp mod modAnim">
        <pc:chgData name="Miss A Rose" userId="e34e447a-3ef8-48a8-ae0e-21f44903827a" providerId="ADAL" clId="{78903D53-F971-4372-9B0F-9783BA6BF33C}" dt="2022-07-13T10:32:36.202" v="353" actId="20577"/>
        <pc:sldMkLst>
          <pc:docMk/>
          <pc:sldMk cId="0" sldId="260"/>
        </pc:sldMkLst>
        <pc:spChg chg="mod">
          <ac:chgData name="Miss A Rose" userId="e34e447a-3ef8-48a8-ae0e-21f44903827a" providerId="ADAL" clId="{78903D53-F971-4372-9B0F-9783BA6BF33C}" dt="2022-07-13T10:32:36.202" v="353" actId="20577"/>
          <ac:spMkLst>
            <pc:docMk/>
            <pc:sldMk cId="0" sldId="260"/>
            <ac:spMk id="8" creationId="{00000000-0000-0000-0000-000000000000}"/>
          </ac:spMkLst>
        </pc:spChg>
        <pc:spChg chg="add mod">
          <ac:chgData name="Miss A Rose" userId="e34e447a-3ef8-48a8-ae0e-21f44903827a" providerId="ADAL" clId="{78903D53-F971-4372-9B0F-9783BA6BF33C}" dt="2022-07-13T10:28:28.518" v="176" actId="571"/>
          <ac:spMkLst>
            <pc:docMk/>
            <pc:sldMk cId="0" sldId="260"/>
            <ac:spMk id="10" creationId="{ED6B0916-70AD-412C-98FD-4AD2457439D5}"/>
          </ac:spMkLst>
        </pc:spChg>
        <pc:spChg chg="add mod">
          <ac:chgData name="Miss A Rose" userId="e34e447a-3ef8-48a8-ae0e-21f44903827a" providerId="ADAL" clId="{78903D53-F971-4372-9B0F-9783BA6BF33C}" dt="2022-07-13T10:29:44.135" v="260" actId="1076"/>
          <ac:spMkLst>
            <pc:docMk/>
            <pc:sldMk cId="0" sldId="260"/>
            <ac:spMk id="11" creationId="{8A204AED-291F-45A4-A075-D8D42F52B7C3}"/>
          </ac:spMkLst>
        </pc:spChg>
        <pc:picChg chg="mod">
          <ac:chgData name="Miss A Rose" userId="e34e447a-3ef8-48a8-ae0e-21f44903827a" providerId="ADAL" clId="{78903D53-F971-4372-9B0F-9783BA6BF33C}" dt="2022-07-13T10:29:56.867" v="263" actId="14100"/>
          <ac:picMkLst>
            <pc:docMk/>
            <pc:sldMk cId="0" sldId="260"/>
            <ac:picMk id="3" creationId="{00000000-0000-0000-0000-000000000000}"/>
          </ac:picMkLst>
        </pc:picChg>
        <pc:picChg chg="del">
          <ac:chgData name="Miss A Rose" userId="e34e447a-3ef8-48a8-ae0e-21f44903827a" providerId="ADAL" clId="{78903D53-F971-4372-9B0F-9783BA6BF33C}" dt="2022-07-13T10:29:25.112" v="224" actId="478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26:50.351" v="81" actId="1076"/>
          <ac:picMkLst>
            <pc:docMk/>
            <pc:sldMk cId="0" sldId="260"/>
            <ac:picMk id="5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28:21.351" v="173" actId="1076"/>
          <ac:picMkLst>
            <pc:docMk/>
            <pc:sldMk cId="0" sldId="260"/>
            <ac:picMk id="6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28:23.024" v="174" actId="1076"/>
          <ac:picMkLst>
            <pc:docMk/>
            <pc:sldMk cId="0" sldId="260"/>
            <ac:picMk id="7" creationId="{00000000-0000-0000-0000-000000000000}"/>
          </ac:picMkLst>
        </pc:picChg>
        <pc:picChg chg="add mod">
          <ac:chgData name="Miss A Rose" userId="e34e447a-3ef8-48a8-ae0e-21f44903827a" providerId="ADAL" clId="{78903D53-F971-4372-9B0F-9783BA6BF33C}" dt="2022-07-13T10:28:28.518" v="176" actId="571"/>
          <ac:picMkLst>
            <pc:docMk/>
            <pc:sldMk cId="0" sldId="260"/>
            <ac:picMk id="9" creationId="{0E999CE8-5627-4F7A-B07D-2CB1F20CF7AA}"/>
          </ac:picMkLst>
        </pc:picChg>
      </pc:sldChg>
      <pc:sldChg chg="modSp mod">
        <pc:chgData name="Miss A Rose" userId="e34e447a-3ef8-48a8-ae0e-21f44903827a" providerId="ADAL" clId="{78903D53-F971-4372-9B0F-9783BA6BF33C}" dt="2022-07-13T10:30:21.111" v="271" actId="1076"/>
        <pc:sldMkLst>
          <pc:docMk/>
          <pc:sldMk cId="0" sldId="261"/>
        </pc:sldMkLst>
        <pc:spChg chg="mod">
          <ac:chgData name="Miss A Rose" userId="e34e447a-3ef8-48a8-ae0e-21f44903827a" providerId="ADAL" clId="{78903D53-F971-4372-9B0F-9783BA6BF33C}" dt="2022-07-13T10:30:21.111" v="271" actId="1076"/>
          <ac:spMkLst>
            <pc:docMk/>
            <pc:sldMk cId="0" sldId="261"/>
            <ac:spMk id="6" creationId="{00000000-0000-0000-0000-000000000000}"/>
          </ac:spMkLst>
        </pc:spChg>
        <pc:picChg chg="mod">
          <ac:chgData name="Miss A Rose" userId="e34e447a-3ef8-48a8-ae0e-21f44903827a" providerId="ADAL" clId="{78903D53-F971-4372-9B0F-9783BA6BF33C}" dt="2022-07-13T10:30:17.511" v="270" actId="1076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28:56.895" v="179" actId="1076"/>
          <ac:picMkLst>
            <pc:docMk/>
            <pc:sldMk cId="0" sldId="261"/>
            <ac:picMk id="5" creationId="{00000000-0000-0000-0000-000000000000}"/>
          </ac:picMkLst>
        </pc:picChg>
      </pc:sldChg>
      <pc:sldChg chg="addSp delSp modSp mod">
        <pc:chgData name="Miss A Rose" userId="e34e447a-3ef8-48a8-ae0e-21f44903827a" providerId="ADAL" clId="{78903D53-F971-4372-9B0F-9783BA6BF33C}" dt="2022-07-13T10:37:58.628" v="904" actId="571"/>
        <pc:sldMkLst>
          <pc:docMk/>
          <pc:sldMk cId="0" sldId="262"/>
        </pc:sldMkLst>
        <pc:spChg chg="mod">
          <ac:chgData name="Miss A Rose" userId="e34e447a-3ef8-48a8-ae0e-21f44903827a" providerId="ADAL" clId="{78903D53-F971-4372-9B0F-9783BA6BF33C}" dt="2022-07-13T10:30:41.770" v="288" actId="2711"/>
          <ac:spMkLst>
            <pc:docMk/>
            <pc:sldMk cId="0" sldId="262"/>
            <ac:spMk id="5" creationId="{00000000-0000-0000-0000-000000000000}"/>
          </ac:spMkLst>
        </pc:spChg>
        <pc:spChg chg="add mod">
          <ac:chgData name="Miss A Rose" userId="e34e447a-3ef8-48a8-ae0e-21f44903827a" providerId="ADAL" clId="{78903D53-F971-4372-9B0F-9783BA6BF33C}" dt="2022-07-13T10:30:29.227" v="287" actId="20577"/>
          <ac:spMkLst>
            <pc:docMk/>
            <pc:sldMk cId="0" sldId="262"/>
            <ac:spMk id="13" creationId="{4AE305F2-773A-4075-8C38-9EFA76806A96}"/>
          </ac:spMkLst>
        </pc:spChg>
        <pc:spChg chg="add mod">
          <ac:chgData name="Miss A Rose" userId="e34e447a-3ef8-48a8-ae0e-21f44903827a" providerId="ADAL" clId="{78903D53-F971-4372-9B0F-9783BA6BF33C}" dt="2022-07-13T10:37:58.628" v="904" actId="571"/>
          <ac:spMkLst>
            <pc:docMk/>
            <pc:sldMk cId="0" sldId="262"/>
            <ac:spMk id="14" creationId="{DB60AF75-6800-498D-88E7-C0312513A1D5}"/>
          </ac:spMkLst>
        </pc:spChg>
        <pc:picChg chg="del">
          <ac:chgData name="Miss A Rose" userId="e34e447a-3ef8-48a8-ae0e-21f44903827a" providerId="ADAL" clId="{78903D53-F971-4372-9B0F-9783BA6BF33C}" dt="2022-07-13T10:30:25.286" v="272" actId="478"/>
          <ac:picMkLst>
            <pc:docMk/>
            <pc:sldMk cId="0" sldId="262"/>
            <ac:picMk id="4" creationId="{00000000-0000-0000-0000-000000000000}"/>
          </ac:picMkLst>
        </pc:picChg>
      </pc:sldChg>
      <pc:sldChg chg="modSp mod">
        <pc:chgData name="Miss A Rose" userId="e34e447a-3ef8-48a8-ae0e-21f44903827a" providerId="ADAL" clId="{78903D53-F971-4372-9B0F-9783BA6BF33C}" dt="2022-07-13T10:30:58.118" v="292" actId="1076"/>
        <pc:sldMkLst>
          <pc:docMk/>
          <pc:sldMk cId="0" sldId="263"/>
        </pc:sldMkLst>
        <pc:spChg chg="mod">
          <ac:chgData name="Miss A Rose" userId="e34e447a-3ef8-48a8-ae0e-21f44903827a" providerId="ADAL" clId="{78903D53-F971-4372-9B0F-9783BA6BF33C}" dt="2022-07-13T10:30:52.848" v="290" actId="14100"/>
          <ac:spMkLst>
            <pc:docMk/>
            <pc:sldMk cId="0" sldId="263"/>
            <ac:spMk id="7" creationId="{00000000-0000-0000-0000-000000000000}"/>
          </ac:spMkLst>
        </pc:spChg>
        <pc:picChg chg="mod">
          <ac:chgData name="Miss A Rose" userId="e34e447a-3ef8-48a8-ae0e-21f44903827a" providerId="ADAL" clId="{78903D53-F971-4372-9B0F-9783BA6BF33C}" dt="2022-07-13T10:30:56.230" v="291" actId="1076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Miss A Rose" userId="e34e447a-3ef8-48a8-ae0e-21f44903827a" providerId="ADAL" clId="{78903D53-F971-4372-9B0F-9783BA6BF33C}" dt="2022-07-13T10:30:58.118" v="292" actId="1076"/>
          <ac:picMkLst>
            <pc:docMk/>
            <pc:sldMk cId="0" sldId="263"/>
            <ac:picMk id="6" creationId="{00000000-0000-0000-0000-000000000000}"/>
          </ac:picMkLst>
        </pc:picChg>
      </pc:sldChg>
      <pc:sldChg chg="addSp delSp modSp add mod modAnim">
        <pc:chgData name="Miss A Rose" userId="e34e447a-3ef8-48a8-ae0e-21f44903827a" providerId="ADAL" clId="{78903D53-F971-4372-9B0F-9783BA6BF33C}" dt="2022-07-13T10:37:25.746" v="883" actId="1076"/>
        <pc:sldMkLst>
          <pc:docMk/>
          <pc:sldMk cId="162259075" sldId="264"/>
        </pc:sldMkLst>
        <pc:spChg chg="mod">
          <ac:chgData name="Miss A Rose" userId="e34e447a-3ef8-48a8-ae0e-21f44903827a" providerId="ADAL" clId="{78903D53-F971-4372-9B0F-9783BA6BF33C}" dt="2022-07-13T10:31:22.721" v="319" actId="20577"/>
          <ac:spMkLst>
            <pc:docMk/>
            <pc:sldMk cId="162259075" sldId="264"/>
            <ac:spMk id="7" creationId="{00000000-0000-0000-0000-000000000000}"/>
          </ac:spMkLst>
        </pc:spChg>
        <pc:spChg chg="del mod">
          <ac:chgData name="Miss A Rose" userId="e34e447a-3ef8-48a8-ae0e-21f44903827a" providerId="ADAL" clId="{78903D53-F971-4372-9B0F-9783BA6BF33C}" dt="2022-07-13T10:31:26.504" v="325"/>
          <ac:spMkLst>
            <pc:docMk/>
            <pc:sldMk cId="162259075" sldId="264"/>
            <ac:spMk id="8" creationId="{00000000-0000-0000-0000-000000000000}"/>
          </ac:spMkLst>
        </pc:spChg>
        <pc:spChg chg="add mod">
          <ac:chgData name="Miss A Rose" userId="e34e447a-3ef8-48a8-ae0e-21f44903827a" providerId="ADAL" clId="{78903D53-F971-4372-9B0F-9783BA6BF33C}" dt="2022-07-13T10:37:25.746" v="883" actId="1076"/>
          <ac:spMkLst>
            <pc:docMk/>
            <pc:sldMk cId="162259075" sldId="264"/>
            <ac:spMk id="10" creationId="{A72A7A8F-7275-43D4-9B41-414BC73A60FF}"/>
          </ac:spMkLst>
        </pc:spChg>
        <pc:picChg chg="del">
          <ac:chgData name="Miss A Rose" userId="e34e447a-3ef8-48a8-ae0e-21f44903827a" providerId="ADAL" clId="{78903D53-F971-4372-9B0F-9783BA6BF33C}" dt="2022-07-13T10:31:26.496" v="323" actId="478"/>
          <ac:picMkLst>
            <pc:docMk/>
            <pc:sldMk cId="162259075" sldId="264"/>
            <ac:picMk id="2" creationId="{00000000-0000-0000-0000-000000000000}"/>
          </ac:picMkLst>
        </pc:picChg>
        <pc:picChg chg="del">
          <ac:chgData name="Miss A Rose" userId="e34e447a-3ef8-48a8-ae0e-21f44903827a" providerId="ADAL" clId="{78903D53-F971-4372-9B0F-9783BA6BF33C}" dt="2022-07-13T10:31:25.032" v="321" actId="478"/>
          <ac:picMkLst>
            <pc:docMk/>
            <pc:sldMk cId="162259075" sldId="264"/>
            <ac:picMk id="4" creationId="{00000000-0000-0000-0000-000000000000}"/>
          </ac:picMkLst>
        </pc:picChg>
        <pc:picChg chg="del">
          <ac:chgData name="Miss A Rose" userId="e34e447a-3ef8-48a8-ae0e-21f44903827a" providerId="ADAL" clId="{78903D53-F971-4372-9B0F-9783BA6BF33C}" dt="2022-07-13T10:31:24.587" v="320" actId="478"/>
          <ac:picMkLst>
            <pc:docMk/>
            <pc:sldMk cId="162259075" sldId="264"/>
            <ac:picMk id="5" creationId="{00000000-0000-0000-0000-000000000000}"/>
          </ac:picMkLst>
        </pc:picChg>
        <pc:picChg chg="del">
          <ac:chgData name="Miss A Rose" userId="e34e447a-3ef8-48a8-ae0e-21f44903827a" providerId="ADAL" clId="{78903D53-F971-4372-9B0F-9783BA6BF33C}" dt="2022-07-13T10:31:26.954" v="326" actId="478"/>
          <ac:picMkLst>
            <pc:docMk/>
            <pc:sldMk cId="162259075" sldId="264"/>
            <ac:picMk id="6" creationId="{00000000-0000-0000-0000-000000000000}"/>
          </ac:picMkLst>
        </pc:picChg>
        <pc:picChg chg="add mod">
          <ac:chgData name="Miss A Rose" userId="e34e447a-3ef8-48a8-ae0e-21f44903827a" providerId="ADAL" clId="{78903D53-F971-4372-9B0F-9783BA6BF33C}" dt="2022-07-13T10:33:37.943" v="357" actId="1076"/>
          <ac:picMkLst>
            <pc:docMk/>
            <pc:sldMk cId="162259075" sldId="264"/>
            <ac:picMk id="9" creationId="{322132E5-087C-4FAD-83E5-AD967310A5BB}"/>
          </ac:picMkLst>
        </pc:picChg>
        <pc:picChg chg="add mod modCrop">
          <ac:chgData name="Miss A Rose" userId="e34e447a-3ef8-48a8-ae0e-21f44903827a" providerId="ADAL" clId="{78903D53-F971-4372-9B0F-9783BA6BF33C}" dt="2022-07-13T10:35:24.452" v="385" actId="732"/>
          <ac:picMkLst>
            <pc:docMk/>
            <pc:sldMk cId="162259075" sldId="264"/>
            <ac:picMk id="11" creationId="{950DCED0-0D73-4425-9438-518817A01C0B}"/>
          </ac:picMkLst>
        </pc:picChg>
        <pc:cxnChg chg="add mod">
          <ac:chgData name="Miss A Rose" userId="e34e447a-3ef8-48a8-ae0e-21f44903827a" providerId="ADAL" clId="{78903D53-F971-4372-9B0F-9783BA6BF33C}" dt="2022-07-13T10:35:13.079" v="384" actId="1582"/>
          <ac:cxnSpMkLst>
            <pc:docMk/>
            <pc:sldMk cId="162259075" sldId="264"/>
            <ac:cxnSpMk id="13" creationId="{27A237B3-1444-4A1A-A354-CDB39367CF7B}"/>
          </ac:cxnSpMkLst>
        </pc:cxnChg>
      </pc:sldChg>
      <pc:sldChg chg="addSp delSp modSp add mod">
        <pc:chgData name="Miss A Rose" userId="e34e447a-3ef8-48a8-ae0e-21f44903827a" providerId="ADAL" clId="{78903D53-F971-4372-9B0F-9783BA6BF33C}" dt="2022-07-13T10:42:13.352" v="1419" actId="1076"/>
        <pc:sldMkLst>
          <pc:docMk/>
          <pc:sldMk cId="729495990" sldId="265"/>
        </pc:sldMkLst>
        <pc:spChg chg="mod">
          <ac:chgData name="Miss A Rose" userId="e34e447a-3ef8-48a8-ae0e-21f44903827a" providerId="ADAL" clId="{78903D53-F971-4372-9B0F-9783BA6BF33C}" dt="2022-07-13T10:37:50.203" v="901" actId="20577"/>
          <ac:spMkLst>
            <pc:docMk/>
            <pc:sldMk cId="729495990" sldId="265"/>
            <ac:spMk id="6" creationId="{805E2D58-376B-40D3-A6FF-D5F0C58CD526}"/>
          </ac:spMkLst>
        </pc:spChg>
        <pc:spChg chg="add del mod">
          <ac:chgData name="Miss A Rose" userId="e34e447a-3ef8-48a8-ae0e-21f44903827a" providerId="ADAL" clId="{78903D53-F971-4372-9B0F-9783BA6BF33C}" dt="2022-07-13T10:41:40.309" v="1409" actId="20577"/>
          <ac:spMkLst>
            <pc:docMk/>
            <pc:sldMk cId="729495990" sldId="265"/>
            <ac:spMk id="7" creationId="{46CF664B-9C57-49FC-A660-4768C464159C}"/>
          </ac:spMkLst>
        </pc:spChg>
        <pc:graphicFrameChg chg="add del">
          <ac:chgData name="Miss A Rose" userId="e34e447a-3ef8-48a8-ae0e-21f44903827a" providerId="ADAL" clId="{78903D53-F971-4372-9B0F-9783BA6BF33C}" dt="2022-07-13T10:38:08.745" v="907" actId="26606"/>
          <ac:graphicFrameMkLst>
            <pc:docMk/>
            <pc:sldMk cId="729495990" sldId="265"/>
            <ac:graphicFrameMk id="16" creationId="{93130051-6FB3-0B74-AEF2-0B32C57F23AD}"/>
          </ac:graphicFrameMkLst>
        </pc:graphicFrameChg>
        <pc:picChg chg="del">
          <ac:chgData name="Miss A Rose" userId="e34e447a-3ef8-48a8-ae0e-21f44903827a" providerId="ADAL" clId="{78903D53-F971-4372-9B0F-9783BA6BF33C}" dt="2022-07-13T10:37:53.522" v="902" actId="478"/>
          <ac:picMkLst>
            <pc:docMk/>
            <pc:sldMk cId="729495990" sldId="265"/>
            <ac:picMk id="5" creationId="{00000000-0000-0000-0000-000000000000}"/>
          </ac:picMkLst>
        </pc:picChg>
        <pc:picChg chg="add mod">
          <ac:chgData name="Miss A Rose" userId="e34e447a-3ef8-48a8-ae0e-21f44903827a" providerId="ADAL" clId="{78903D53-F971-4372-9B0F-9783BA6BF33C}" dt="2022-07-13T10:41:17.520" v="1310" actId="1076"/>
          <ac:picMkLst>
            <pc:docMk/>
            <pc:sldMk cId="729495990" sldId="265"/>
            <ac:picMk id="8" creationId="{C0D680C4-A4AD-41E7-AA7F-526C43726056}"/>
          </ac:picMkLst>
        </pc:picChg>
        <pc:picChg chg="add mod">
          <ac:chgData name="Miss A Rose" userId="e34e447a-3ef8-48a8-ae0e-21f44903827a" providerId="ADAL" clId="{78903D53-F971-4372-9B0F-9783BA6BF33C}" dt="2022-07-13T10:42:13.352" v="1419" actId="1076"/>
          <ac:picMkLst>
            <pc:docMk/>
            <pc:sldMk cId="729495990" sldId="265"/>
            <ac:picMk id="9" creationId="{4F6DA2FA-02F5-4332-9BD8-31B7D2006B6D}"/>
          </ac:picMkLst>
        </pc:picChg>
        <pc:picChg chg="add del mod">
          <ac:chgData name="Miss A Rose" userId="e34e447a-3ef8-48a8-ae0e-21f44903827a" providerId="ADAL" clId="{78903D53-F971-4372-9B0F-9783BA6BF33C}" dt="2022-07-13T10:41:43.446" v="1410" actId="478"/>
          <ac:picMkLst>
            <pc:docMk/>
            <pc:sldMk cId="729495990" sldId="265"/>
            <ac:picMk id="10" creationId="{8F6773FD-09B3-4BB2-9318-7223E6468165}"/>
          </ac:picMkLst>
        </pc:picChg>
        <pc:picChg chg="add mod">
          <ac:chgData name="Miss A Rose" userId="e34e447a-3ef8-48a8-ae0e-21f44903827a" providerId="ADAL" clId="{78903D53-F971-4372-9B0F-9783BA6BF33C}" dt="2022-07-13T10:42:11.143" v="1418" actId="1076"/>
          <ac:picMkLst>
            <pc:docMk/>
            <pc:sldMk cId="729495990" sldId="265"/>
            <ac:picMk id="11" creationId="{873EAE25-D46F-46D9-B9A4-B9817EA5CE1D}"/>
          </ac:picMkLst>
        </pc:picChg>
        <pc:picChg chg="add mod">
          <ac:chgData name="Miss A Rose" userId="e34e447a-3ef8-48a8-ae0e-21f44903827a" providerId="ADAL" clId="{78903D53-F971-4372-9B0F-9783BA6BF33C}" dt="2022-07-13T10:42:08.352" v="1417" actId="1076"/>
          <ac:picMkLst>
            <pc:docMk/>
            <pc:sldMk cId="729495990" sldId="265"/>
            <ac:picMk id="12" creationId="{1CD92F73-D912-40B9-98CF-CAE9A51BF4D7}"/>
          </ac:picMkLst>
        </pc:picChg>
        <pc:picChg chg="add del mod">
          <ac:chgData name="Miss A Rose" userId="e34e447a-3ef8-48a8-ae0e-21f44903827a" providerId="ADAL" clId="{78903D53-F971-4372-9B0F-9783BA6BF33C}" dt="2022-07-13T10:40:47.744" v="1297" actId="478"/>
          <ac:picMkLst>
            <pc:docMk/>
            <pc:sldMk cId="729495990" sldId="265"/>
            <ac:picMk id="13" creationId="{2470A5BD-80DB-48E0-9893-0F3419CEB6BA}"/>
          </ac:picMkLst>
        </pc:picChg>
        <pc:picChg chg="add del mod">
          <ac:chgData name="Miss A Rose" userId="e34e447a-3ef8-48a8-ae0e-21f44903827a" providerId="ADAL" clId="{78903D53-F971-4372-9B0F-9783BA6BF33C}" dt="2022-07-13T10:40:48.711" v="1298" actId="478"/>
          <ac:picMkLst>
            <pc:docMk/>
            <pc:sldMk cId="729495990" sldId="265"/>
            <ac:picMk id="14" creationId="{0D96F3B4-9BC2-40E8-B389-F3A064E83705}"/>
          </ac:picMkLst>
        </pc:picChg>
      </pc:sldChg>
      <pc:sldChg chg="add del">
        <pc:chgData name="Miss A Rose" userId="e34e447a-3ef8-48a8-ae0e-21f44903827a" providerId="ADAL" clId="{78903D53-F971-4372-9B0F-9783BA6BF33C}" dt="2022-07-13T10:37:38.652" v="885" actId="47"/>
        <pc:sldMkLst>
          <pc:docMk/>
          <pc:sldMk cId="3703940250" sldId="265"/>
        </pc:sldMkLst>
      </pc:sldChg>
      <pc:sldMasterChg chg="setBg modSldLayout">
        <pc:chgData name="Miss A Rose" userId="e34e447a-3ef8-48a8-ae0e-21f44903827a" providerId="ADAL" clId="{78903D53-F971-4372-9B0F-9783BA6BF33C}" dt="2022-07-13T10:22:12.175" v="18"/>
        <pc:sldMasterMkLst>
          <pc:docMk/>
          <pc:sldMasterMk cId="0" sldId="2147483648"/>
        </pc:sldMasterMkLst>
        <pc:sldLayoutChg chg="setBg">
          <pc:chgData name="Miss A Rose" userId="e34e447a-3ef8-48a8-ae0e-21f44903827a" providerId="ADAL" clId="{78903D53-F971-4372-9B0F-9783BA6BF33C}" dt="2022-07-13T10:22:12.175" v="18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Miss A Rose" userId="e34e447a-3ef8-48a8-ae0e-21f44903827a" providerId="ADAL" clId="{78903D53-F971-4372-9B0F-9783BA6BF33C}" dt="2022-07-13T10:22:12.175" v="18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Miss A Rose" userId="e34e447a-3ef8-48a8-ae0e-21f44903827a" providerId="ADAL" clId="{78903D53-F971-4372-9B0F-9783BA6BF33C}" dt="2022-07-13T10:22:12.175" v="18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Miss A Rose" userId="e34e447a-3ef8-48a8-ae0e-21f44903827a" providerId="ADAL" clId="{78903D53-F971-4372-9B0F-9783BA6BF33C}" dt="2022-07-13T10:22:12.175" v="18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Miss A Rose" userId="e34e447a-3ef8-48a8-ae0e-21f44903827a" providerId="ADAL" clId="{78903D53-F971-4372-9B0F-9783BA6BF33C}" dt="2022-07-13T10:22:12.175" v="18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Miss A Rose" userId="e34e447a-3ef8-48a8-ae0e-21f44903827a" providerId="ADAL" clId="{78903D53-F971-4372-9B0F-9783BA6BF33C}" dt="2022-07-13T10:22:12.175" v="18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Miss A Rose" userId="e34e447a-3ef8-48a8-ae0e-21f44903827a" providerId="ADAL" clId="{78903D53-F971-4372-9B0F-9783BA6BF33C}" dt="2022-07-13T10:22:12.175" v="18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Miss A Rose" userId="e34e447a-3ef8-48a8-ae0e-21f44903827a" providerId="ADAL" clId="{78903D53-F971-4372-9B0F-9783BA6BF33C}" dt="2022-07-13T10:22:12.175" v="18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Miss A Rose" userId="e34e447a-3ef8-48a8-ae0e-21f44903827a" providerId="ADAL" clId="{78903D53-F971-4372-9B0F-9783BA6BF33C}" dt="2022-07-13T10:22:12.175" v="18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Miss A Rose" userId="e34e447a-3ef8-48a8-ae0e-21f44903827a" providerId="ADAL" clId="{78903D53-F971-4372-9B0F-9783BA6BF33C}" dt="2022-07-13T10:22:12.175" v="18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Miss A Rose" userId="e34e447a-3ef8-48a8-ae0e-21f44903827a" providerId="ADAL" clId="{78903D53-F971-4372-9B0F-9783BA6BF33C}" dt="2022-07-13T10:22:12.175" v="18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Miss A Rose NSS" userId="c64f1a0d-4c0f-494b-9baa-af23467ef252" providerId="ADAL" clId="{5178F18E-CE65-2547-8AAD-649840F21EA6}"/>
    <pc:docChg chg="modSld">
      <pc:chgData name="Miss A Rose NSS" userId="c64f1a0d-4c0f-494b-9baa-af23467ef252" providerId="ADAL" clId="{5178F18E-CE65-2547-8AAD-649840F21EA6}" dt="2024-09-15T12:00:05.955" v="56" actId="20577"/>
      <pc:docMkLst>
        <pc:docMk/>
      </pc:docMkLst>
      <pc:sldChg chg="modSp">
        <pc:chgData name="Miss A Rose NSS" userId="c64f1a0d-4c0f-494b-9baa-af23467ef252" providerId="ADAL" clId="{5178F18E-CE65-2547-8AAD-649840F21EA6}" dt="2024-09-15T12:00:05.955" v="56" actId="20577"/>
        <pc:sldMkLst>
          <pc:docMk/>
          <pc:sldMk cId="0" sldId="260"/>
        </pc:sldMkLst>
        <pc:spChg chg="mod">
          <ac:chgData name="Miss A Rose NSS" userId="c64f1a0d-4c0f-494b-9baa-af23467ef252" providerId="ADAL" clId="{5178F18E-CE65-2547-8AAD-649840F21EA6}" dt="2024-09-15T12:00:05.955" v="56" actId="20577"/>
          <ac:spMkLst>
            <pc:docMk/>
            <pc:sldMk cId="0" sldId="260"/>
            <ac:spMk id="8" creationId="{00000000-0000-0000-0000-000000000000}"/>
          </ac:spMkLst>
        </pc:spChg>
      </pc:sldChg>
    </pc:docChg>
  </pc:docChgLst>
  <pc:docChgLst>
    <pc:chgData name="Miss A Rose" userId="c64f1a0d-4c0f-494b-9baa-af23467ef252" providerId="ADAL" clId="{5178F18E-CE65-2547-8AAD-649840F21EA6}"/>
    <pc:docChg chg="delSld modSld">
      <pc:chgData name="Miss A Rose" userId="c64f1a0d-4c0f-494b-9baa-af23467ef252" providerId="ADAL" clId="{5178F18E-CE65-2547-8AAD-649840F21EA6}" dt="2024-09-15T11:59:25.183" v="8" actId="6549"/>
      <pc:docMkLst>
        <pc:docMk/>
      </pc:docMkLst>
      <pc:sldChg chg="del">
        <pc:chgData name="Miss A Rose" userId="c64f1a0d-4c0f-494b-9baa-af23467ef252" providerId="ADAL" clId="{5178F18E-CE65-2547-8AAD-649840F21EA6}" dt="2024-09-15T11:59:08.365" v="0" actId="2696"/>
        <pc:sldMkLst>
          <pc:docMk/>
          <pc:sldMk cId="0" sldId="257"/>
        </pc:sldMkLst>
      </pc:sldChg>
      <pc:sldChg chg="modSp">
        <pc:chgData name="Miss A Rose" userId="c64f1a0d-4c0f-494b-9baa-af23467ef252" providerId="ADAL" clId="{5178F18E-CE65-2547-8AAD-649840F21EA6}" dt="2024-09-15T11:59:25.183" v="8" actId="6549"/>
        <pc:sldMkLst>
          <pc:docMk/>
          <pc:sldMk cId="0" sldId="260"/>
        </pc:sldMkLst>
        <pc:spChg chg="mod">
          <ac:chgData name="Miss A Rose" userId="c64f1a0d-4c0f-494b-9baa-af23467ef252" providerId="ADAL" clId="{5178F18E-CE65-2547-8AAD-649840F21EA6}" dt="2024-09-15T11:59:25.183" v="8" actId="6549"/>
          <ac:spMkLst>
            <pc:docMk/>
            <pc:sldMk cId="0" sldId="260"/>
            <ac:spMk id="8" creationId="{00000000-0000-0000-0000-000000000000}"/>
          </ac:spMkLst>
        </pc:spChg>
      </pc:sldChg>
      <pc:sldChg chg="del">
        <pc:chgData name="Miss A Rose" userId="c64f1a0d-4c0f-494b-9baa-af23467ef252" providerId="ADAL" clId="{5178F18E-CE65-2547-8AAD-649840F21EA6}" dt="2024-09-15T11:59:11.805" v="1" actId="2696"/>
        <pc:sldMkLst>
          <pc:docMk/>
          <pc:sldMk cId="0" sldId="261"/>
        </pc:sldMkLst>
      </pc:sldChg>
    </pc:docChg>
  </pc:docChgLst>
  <pc:docChgLst>
    <pc:chgData name="Miss A Rose" userId="c64f1a0d-4c0f-494b-9baa-af23467ef252" providerId="ADAL" clId="{78903D53-F971-4372-9B0F-9783BA6BF33C}"/>
    <pc:docChg chg="modSld">
      <pc:chgData name="Miss A Rose" userId="c64f1a0d-4c0f-494b-9baa-af23467ef252" providerId="ADAL" clId="{78903D53-F971-4372-9B0F-9783BA6BF33C}" dt="2022-09-01T09:18:57.038" v="2" actId="20577"/>
      <pc:docMkLst>
        <pc:docMk/>
      </pc:docMkLst>
      <pc:sldChg chg="modSp mod">
        <pc:chgData name="Miss A Rose" userId="c64f1a0d-4c0f-494b-9baa-af23467ef252" providerId="ADAL" clId="{78903D53-F971-4372-9B0F-9783BA6BF33C}" dt="2022-09-01T09:18:57.038" v="2" actId="20577"/>
        <pc:sldMkLst>
          <pc:docMk/>
          <pc:sldMk cId="0" sldId="262"/>
        </pc:sldMkLst>
        <pc:spChg chg="mod">
          <ac:chgData name="Miss A Rose" userId="c64f1a0d-4c0f-494b-9baa-af23467ef252" providerId="ADAL" clId="{78903D53-F971-4372-9B0F-9783BA6BF33C}" dt="2022-09-01T09:18:57.038" v="2" actId="20577"/>
          <ac:spMkLst>
            <pc:docMk/>
            <pc:sldMk cId="0" sldId="262"/>
            <ac:spMk id="5" creationId="{00000000-0000-0000-0000-000000000000}"/>
          </ac:spMkLst>
        </pc:spChg>
      </pc:sldChg>
    </pc:docChg>
  </pc:docChgLst>
  <pc:docChgLst>
    <pc:chgData name="Miss A Rose" userId="S::arose@netherstowe.com::c64f1a0d-4c0f-494b-9baa-af23467ef252" providerId="AD" clId="Web-{9DB4F7BC-FF94-DBFC-20B9-525B2728658D}"/>
    <pc:docChg chg="modSld">
      <pc:chgData name="Miss A Rose" userId="S::arose@netherstowe.com::c64f1a0d-4c0f-494b-9baa-af23467ef252" providerId="AD" clId="Web-{9DB4F7BC-FF94-DBFC-20B9-525B2728658D}" dt="2022-09-07T07:13:23.569" v="9" actId="20577"/>
      <pc:docMkLst>
        <pc:docMk/>
      </pc:docMkLst>
      <pc:sldChg chg="addSp delSp modSp">
        <pc:chgData name="Miss A Rose" userId="S::arose@netherstowe.com::c64f1a0d-4c0f-494b-9baa-af23467ef252" providerId="AD" clId="Web-{9DB4F7BC-FF94-DBFC-20B9-525B2728658D}" dt="2022-09-07T07:12:24.518" v="5" actId="14100"/>
        <pc:sldMkLst>
          <pc:docMk/>
          <pc:sldMk cId="0" sldId="257"/>
        </pc:sldMkLst>
        <pc:picChg chg="del">
          <ac:chgData name="Miss A Rose" userId="S::arose@netherstowe.com::c64f1a0d-4c0f-494b-9baa-af23467ef252" providerId="AD" clId="Web-{9DB4F7BC-FF94-DBFC-20B9-525B2728658D}" dt="2022-09-07T07:12:16.659" v="1"/>
          <ac:picMkLst>
            <pc:docMk/>
            <pc:sldMk cId="0" sldId="257"/>
            <ac:picMk id="14" creationId="{00000000-0000-0000-0000-000000000000}"/>
          </ac:picMkLst>
        </pc:picChg>
        <pc:picChg chg="add mod">
          <ac:chgData name="Miss A Rose" userId="S::arose@netherstowe.com::c64f1a0d-4c0f-494b-9baa-af23467ef252" providerId="AD" clId="Web-{9DB4F7BC-FF94-DBFC-20B9-525B2728658D}" dt="2022-09-07T07:12:24.518" v="5" actId="14100"/>
          <ac:picMkLst>
            <pc:docMk/>
            <pc:sldMk cId="0" sldId="257"/>
            <ac:picMk id="15" creationId="{1945D67B-C1D2-272F-5EEF-F7B5F2646B25}"/>
          </ac:picMkLst>
        </pc:picChg>
      </pc:sldChg>
      <pc:sldChg chg="modSp">
        <pc:chgData name="Miss A Rose" userId="S::arose@netherstowe.com::c64f1a0d-4c0f-494b-9baa-af23467ef252" providerId="AD" clId="Web-{9DB4F7BC-FF94-DBFC-20B9-525B2728658D}" dt="2022-09-07T07:13:23.569" v="9" actId="20577"/>
        <pc:sldMkLst>
          <pc:docMk/>
          <pc:sldMk cId="729495990" sldId="265"/>
        </pc:sldMkLst>
        <pc:spChg chg="mod">
          <ac:chgData name="Miss A Rose" userId="S::arose@netherstowe.com::c64f1a0d-4c0f-494b-9baa-af23467ef252" providerId="AD" clId="Web-{9DB4F7BC-FF94-DBFC-20B9-525B2728658D}" dt="2022-09-07T07:13:23.569" v="9" actId="20577"/>
          <ac:spMkLst>
            <pc:docMk/>
            <pc:sldMk cId="729495990" sldId="265"/>
            <ac:spMk id="7" creationId="{46CF664B-9C57-49FC-A660-4768C464159C}"/>
          </ac:spMkLst>
        </pc:spChg>
      </pc:sldChg>
    </pc:docChg>
  </pc:docChgLst>
  <pc:docChgLst>
    <pc:chgData name="Miss A Rose" userId="c64f1a0d-4c0f-494b-9baa-af23467ef252" providerId="ADAL" clId="{A2331CE8-312A-42E8-B90B-25ADE4EE63D9}"/>
    <pc:docChg chg="undo custSel delSld modSld sldOrd">
      <pc:chgData name="Miss A Rose" userId="c64f1a0d-4c0f-494b-9baa-af23467ef252" providerId="ADAL" clId="{A2331CE8-312A-42E8-B90B-25ADE4EE63D9}" dt="2022-09-10T10:15:39.460" v="889"/>
      <pc:docMkLst>
        <pc:docMk/>
      </pc:docMkLst>
      <pc:sldChg chg="addSp modSp mod">
        <pc:chgData name="Miss A Rose" userId="c64f1a0d-4c0f-494b-9baa-af23467ef252" providerId="ADAL" clId="{A2331CE8-312A-42E8-B90B-25ADE4EE63D9}" dt="2022-09-10T10:13:26.849" v="508" actId="1076"/>
        <pc:sldMkLst>
          <pc:docMk/>
          <pc:sldMk cId="0" sldId="258"/>
        </pc:sldMkLst>
        <pc:spChg chg="add mod">
          <ac:chgData name="Miss A Rose" userId="c64f1a0d-4c0f-494b-9baa-af23467ef252" providerId="ADAL" clId="{A2331CE8-312A-42E8-B90B-25ADE4EE63D9}" dt="2022-09-10T10:13:26.849" v="508" actId="1076"/>
          <ac:spMkLst>
            <pc:docMk/>
            <pc:sldMk cId="0" sldId="258"/>
            <ac:spMk id="7" creationId="{5C526EBE-5018-4253-B3C8-F96444AB957E}"/>
          </ac:spMkLst>
        </pc:spChg>
        <pc:picChg chg="mod">
          <ac:chgData name="Miss A Rose" userId="c64f1a0d-4c0f-494b-9baa-af23467ef252" providerId="ADAL" clId="{A2331CE8-312A-42E8-B90B-25ADE4EE63D9}" dt="2022-09-10T10:12:07.354" v="120" actId="1076"/>
          <ac:picMkLst>
            <pc:docMk/>
            <pc:sldMk cId="0" sldId="258"/>
            <ac:picMk id="4" creationId="{00000000-0000-0000-0000-000000000000}"/>
          </ac:picMkLst>
        </pc:picChg>
        <pc:picChg chg="mod">
          <ac:chgData name="Miss A Rose" userId="c64f1a0d-4c0f-494b-9baa-af23467ef252" providerId="ADAL" clId="{A2331CE8-312A-42E8-B90B-25ADE4EE63D9}" dt="2022-09-10T10:12:04.641" v="119" actId="1076"/>
          <ac:picMkLst>
            <pc:docMk/>
            <pc:sldMk cId="0" sldId="258"/>
            <ac:picMk id="5" creationId="{00000000-0000-0000-0000-000000000000}"/>
          </ac:picMkLst>
        </pc:picChg>
      </pc:sldChg>
      <pc:sldChg chg="addSp modSp mod">
        <pc:chgData name="Miss A Rose" userId="c64f1a0d-4c0f-494b-9baa-af23467ef252" providerId="ADAL" clId="{A2331CE8-312A-42E8-B90B-25ADE4EE63D9}" dt="2022-09-10T10:11:54.073" v="114" actId="1076"/>
        <pc:sldMkLst>
          <pc:docMk/>
          <pc:sldMk cId="0" sldId="259"/>
        </pc:sldMkLst>
        <pc:spChg chg="add mod">
          <ac:chgData name="Miss A Rose" userId="c64f1a0d-4c0f-494b-9baa-af23467ef252" providerId="ADAL" clId="{A2331CE8-312A-42E8-B90B-25ADE4EE63D9}" dt="2022-09-10T10:11:54.073" v="114" actId="1076"/>
          <ac:spMkLst>
            <pc:docMk/>
            <pc:sldMk cId="0" sldId="259"/>
            <ac:spMk id="7" creationId="{7CC42B56-7BC3-4C11-B87C-B55F10A9C532}"/>
          </ac:spMkLst>
        </pc:spChg>
        <pc:picChg chg="mod">
          <ac:chgData name="Miss A Rose" userId="c64f1a0d-4c0f-494b-9baa-af23467ef252" providerId="ADAL" clId="{A2331CE8-312A-42E8-B90B-25ADE4EE63D9}" dt="2022-09-10T10:11:38.498" v="100" actId="1076"/>
          <ac:picMkLst>
            <pc:docMk/>
            <pc:sldMk cId="0" sldId="259"/>
            <ac:picMk id="4" creationId="{00000000-0000-0000-0000-000000000000}"/>
          </ac:picMkLst>
        </pc:picChg>
      </pc:sldChg>
      <pc:sldChg chg="addSp delSp modSp mod">
        <pc:chgData name="Miss A Rose" userId="c64f1a0d-4c0f-494b-9baa-af23467ef252" providerId="ADAL" clId="{A2331CE8-312A-42E8-B90B-25ADE4EE63D9}" dt="2022-09-10T10:15:24.800" v="887" actId="1076"/>
        <pc:sldMkLst>
          <pc:docMk/>
          <pc:sldMk cId="0" sldId="263"/>
        </pc:sldMkLst>
        <pc:spChg chg="del">
          <ac:chgData name="Miss A Rose" userId="c64f1a0d-4c0f-494b-9baa-af23467ef252" providerId="ADAL" clId="{A2331CE8-312A-42E8-B90B-25ADE4EE63D9}" dt="2022-09-10T10:13:47.705" v="513" actId="478"/>
          <ac:spMkLst>
            <pc:docMk/>
            <pc:sldMk cId="0" sldId="263"/>
            <ac:spMk id="8" creationId="{00000000-0000-0000-0000-000000000000}"/>
          </ac:spMkLst>
        </pc:spChg>
        <pc:spChg chg="add mod">
          <ac:chgData name="Miss A Rose" userId="c64f1a0d-4c0f-494b-9baa-af23467ef252" providerId="ADAL" clId="{A2331CE8-312A-42E8-B90B-25ADE4EE63D9}" dt="2022-09-10T10:15:24.800" v="887" actId="1076"/>
          <ac:spMkLst>
            <pc:docMk/>
            <pc:sldMk cId="0" sldId="263"/>
            <ac:spMk id="9" creationId="{4AC5D7D7-7856-40B7-BABA-013B359DFE10}"/>
          </ac:spMkLst>
        </pc:spChg>
        <pc:picChg chg="mod">
          <ac:chgData name="Miss A Rose" userId="c64f1a0d-4c0f-494b-9baa-af23467ef252" providerId="ADAL" clId="{A2331CE8-312A-42E8-B90B-25ADE4EE63D9}" dt="2022-09-10T10:14:25.777" v="572" actId="1076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Miss A Rose" userId="c64f1a0d-4c0f-494b-9baa-af23467ef252" providerId="ADAL" clId="{A2331CE8-312A-42E8-B90B-25ADE4EE63D9}" dt="2022-09-10T10:15:22.057" v="885" actId="1076"/>
          <ac:picMkLst>
            <pc:docMk/>
            <pc:sldMk cId="0" sldId="263"/>
            <ac:picMk id="4" creationId="{00000000-0000-0000-0000-000000000000}"/>
          </ac:picMkLst>
        </pc:picChg>
        <pc:picChg chg="mod">
          <ac:chgData name="Miss A Rose" userId="c64f1a0d-4c0f-494b-9baa-af23467ef252" providerId="ADAL" clId="{A2331CE8-312A-42E8-B90B-25ADE4EE63D9}" dt="2022-09-10T10:15:23.053" v="886" actId="1076"/>
          <ac:picMkLst>
            <pc:docMk/>
            <pc:sldMk cId="0" sldId="263"/>
            <ac:picMk id="5" creationId="{00000000-0000-0000-0000-000000000000}"/>
          </ac:picMkLst>
        </pc:picChg>
        <pc:picChg chg="del mod">
          <ac:chgData name="Miss A Rose" userId="c64f1a0d-4c0f-494b-9baa-af23467ef252" providerId="ADAL" clId="{A2331CE8-312A-42E8-B90B-25ADE4EE63D9}" dt="2022-09-10T10:13:48.194" v="514" actId="478"/>
          <ac:picMkLst>
            <pc:docMk/>
            <pc:sldMk cId="0" sldId="263"/>
            <ac:picMk id="6" creationId="{00000000-0000-0000-0000-000000000000}"/>
          </ac:picMkLst>
        </pc:picChg>
      </pc:sldChg>
      <pc:sldChg chg="ord">
        <pc:chgData name="Miss A Rose" userId="c64f1a0d-4c0f-494b-9baa-af23467ef252" providerId="ADAL" clId="{A2331CE8-312A-42E8-B90B-25ADE4EE63D9}" dt="2022-09-10T10:15:39.460" v="889"/>
        <pc:sldMkLst>
          <pc:docMk/>
          <pc:sldMk cId="162259075" sldId="264"/>
        </pc:sldMkLst>
      </pc:sldChg>
      <pc:sldChg chg="del">
        <pc:chgData name="Miss A Rose" userId="c64f1a0d-4c0f-494b-9baa-af23467ef252" providerId="ADAL" clId="{A2331CE8-312A-42E8-B90B-25ADE4EE63D9}" dt="2022-09-10T10:13:35.977" v="509" actId="47"/>
        <pc:sldMkLst>
          <pc:docMk/>
          <pc:sldMk cId="72949599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4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4" t="9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57300" y="8831419"/>
            <a:ext cx="9215055" cy="1326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262" r="69521" b="5187"/>
          <a:stretch>
            <a:fillRect/>
          </a:stretch>
        </p:blipFill>
        <p:spPr>
          <a:xfrm>
            <a:off x="226354" y="263395"/>
            <a:ext cx="3974456" cy="16434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61444"/>
          <a:stretch>
            <a:fillRect/>
          </a:stretch>
        </p:blipFill>
        <p:spPr>
          <a:xfrm>
            <a:off x="58848" y="1747946"/>
            <a:ext cx="18494392" cy="1588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6354" y="7241680"/>
            <a:ext cx="2760552" cy="27605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6354" y="2247900"/>
            <a:ext cx="13448132" cy="7308461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05E2D58-376B-40D3-A6FF-D5F0C58CD526}"/>
              </a:ext>
            </a:extLst>
          </p:cNvPr>
          <p:cNvSpPr txBox="1"/>
          <p:nvPr/>
        </p:nvSpPr>
        <p:spPr>
          <a:xfrm>
            <a:off x="4368316" y="195420"/>
            <a:ext cx="13832589" cy="1373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Hey Gotcha!"/>
              </a:rPr>
              <a:t> How can you earn your hours?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26EBE-5018-4253-B3C8-F96444AB957E}"/>
              </a:ext>
            </a:extLst>
          </p:cNvPr>
          <p:cNvSpPr txBox="1"/>
          <p:nvPr/>
        </p:nvSpPr>
        <p:spPr>
          <a:xfrm>
            <a:off x="13790099" y="1907750"/>
            <a:ext cx="436831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You earn your hours when you take part in any kind of learning activity outside the classroom.</a:t>
            </a:r>
          </a:p>
          <a:p>
            <a:pPr algn="ctr"/>
            <a:r>
              <a:rPr lang="en-US" sz="3600" dirty="0">
                <a:latin typeface="Comic Sans MS" panose="030F0702030302020204" pitchFamily="66" charset="0"/>
              </a:rPr>
              <a:t>It could be a club you attend run by school, or even not attached to school. It can be activities provided by the different subject areas across school.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1444"/>
          <a:stretch>
            <a:fillRect/>
          </a:stretch>
        </p:blipFill>
        <p:spPr>
          <a:xfrm>
            <a:off x="0" y="1094038"/>
            <a:ext cx="18494392" cy="1588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5137" r="6780" b="15659"/>
          <a:stretch>
            <a:fillRect/>
          </a:stretch>
        </p:blipFill>
        <p:spPr>
          <a:xfrm>
            <a:off x="3189196" y="-250729"/>
            <a:ext cx="11169518" cy="1279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rcRect l="3235" r="4394"/>
          <a:stretch/>
        </p:blipFill>
        <p:spPr>
          <a:xfrm>
            <a:off x="6405787" y="3053929"/>
            <a:ext cx="11882213" cy="72330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398956" y="8154310"/>
            <a:ext cx="525810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Hey Gotcha!"/>
              </a:rPr>
              <a:t>9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1401" y="1512382"/>
            <a:ext cx="6204386" cy="8774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42B56-7BC3-4C11-B87C-B55F10A9C532}"/>
              </a:ext>
            </a:extLst>
          </p:cNvPr>
          <p:cNvSpPr txBox="1"/>
          <p:nvPr/>
        </p:nvSpPr>
        <p:spPr>
          <a:xfrm>
            <a:off x="6405787" y="1431883"/>
            <a:ext cx="11882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You can also earn hours by attending nationally provided learning opportunities across the UK.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1444"/>
          <a:stretch>
            <a:fillRect/>
          </a:stretch>
        </p:blipFill>
        <p:spPr>
          <a:xfrm>
            <a:off x="58848" y="1747946"/>
            <a:ext cx="18494392" cy="1588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239947"/>
            <a:ext cx="18288000" cy="1373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Hey Gotcha!"/>
              </a:rPr>
              <a:t>Logging your hours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132E5-087C-4FAD-83E5-AD967310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15478"/>
            <a:ext cx="8229600" cy="7537889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A72A7A8F-7275-43D4-9B41-414BC73A60FF}"/>
              </a:ext>
            </a:extLst>
          </p:cNvPr>
          <p:cNvSpPr txBox="1"/>
          <p:nvPr/>
        </p:nvSpPr>
        <p:spPr>
          <a:xfrm>
            <a:off x="9621646" y="2304312"/>
            <a:ext cx="8610600" cy="364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0"/>
              </a:lnSpc>
              <a:spcBef>
                <a:spcPct val="0"/>
              </a:spcBef>
            </a:pPr>
            <a:r>
              <a:rPr lang="en-US" sz="3414" dirty="0">
                <a:solidFill>
                  <a:srgbClr val="000000"/>
                </a:solidFill>
                <a:latin typeface="Comic Sans MS" panose="030F0702030302020204" pitchFamily="66" charset="0"/>
              </a:rPr>
              <a:t>For every activity you do you collect a stamp code which you simply type in on your online account. </a:t>
            </a:r>
          </a:p>
          <a:p>
            <a:pPr>
              <a:lnSpc>
                <a:spcPts val="4780"/>
              </a:lnSpc>
              <a:spcBef>
                <a:spcPct val="0"/>
              </a:spcBef>
            </a:pPr>
            <a:r>
              <a:rPr lang="en-US" sz="3414" dirty="0">
                <a:solidFill>
                  <a:srgbClr val="000000"/>
                </a:solidFill>
                <a:latin typeface="Comic Sans MS" panose="030F0702030302020204" pitchFamily="66" charset="0"/>
              </a:rPr>
              <a:t>You can also add your own activity, </a:t>
            </a:r>
            <a:r>
              <a:rPr lang="en-US" sz="3200" i="1" dirty="0">
                <a:solidFill>
                  <a:srgbClr val="000000"/>
                </a:solidFill>
                <a:latin typeface="Comic Sans MS" panose="030F0702030302020204" pitchFamily="66" charset="0"/>
              </a:rPr>
              <a:t>for example if you went somewhere on holiday and learnt about a new place.</a:t>
            </a:r>
            <a:endParaRPr lang="en-US" sz="3414" i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0DCED0-0D73-4425-9438-518817A01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9" r="58189" b="37588"/>
          <a:stretch/>
        </p:blipFill>
        <p:spPr>
          <a:xfrm>
            <a:off x="10439400" y="6785657"/>
            <a:ext cx="6826123" cy="316771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A237B3-1444-4A1A-A354-CDB39367CF7B}"/>
              </a:ext>
            </a:extLst>
          </p:cNvPr>
          <p:cNvCxnSpPr>
            <a:cxnSpLocks/>
          </p:cNvCxnSpPr>
          <p:nvPr/>
        </p:nvCxnSpPr>
        <p:spPr>
          <a:xfrm flipH="1" flipV="1">
            <a:off x="4343400" y="6573467"/>
            <a:ext cx="9753600" cy="2399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948"/>
          <a:stretch>
            <a:fillRect/>
          </a:stretch>
        </p:blipFill>
        <p:spPr>
          <a:xfrm>
            <a:off x="694479" y="1512032"/>
            <a:ext cx="7339256" cy="87749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61444"/>
          <a:stretch>
            <a:fillRect/>
          </a:stretch>
        </p:blipFill>
        <p:spPr>
          <a:xfrm>
            <a:off x="-20478" y="1303400"/>
            <a:ext cx="18494392" cy="1588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8424449" y="2618528"/>
            <a:ext cx="689388" cy="5026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8424449" y="5116253"/>
            <a:ext cx="689388" cy="5026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8424449" y="7243255"/>
            <a:ext cx="689388" cy="5026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226718" y="2485514"/>
            <a:ext cx="8795296" cy="917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Bronze Graduations </a:t>
            </a:r>
            <a:r>
              <a:rPr 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= 30 hours in college celebration assembly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Silver Graduation </a:t>
            </a:r>
            <a:r>
              <a:rPr 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= 65 hours in college celebration assembly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Gold Graduation </a:t>
            </a:r>
            <a:r>
              <a:rPr lang="en-US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= 100 hours</a:t>
            </a:r>
            <a:r>
              <a:rPr lang="en-GB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 celebration event in school alongside college winners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GB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GB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GB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GB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A204AED-291F-45A4-A075-D8D42F52B7C3}"/>
              </a:ext>
            </a:extLst>
          </p:cNvPr>
          <p:cNvSpPr txBox="1"/>
          <p:nvPr/>
        </p:nvSpPr>
        <p:spPr>
          <a:xfrm>
            <a:off x="125594" y="19382"/>
            <a:ext cx="17789723" cy="1373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Hey Gotcha!"/>
              </a:rPr>
              <a:t> graduations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222516">
            <a:off x="15330834" y="2675228"/>
            <a:ext cx="5914333" cy="59143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61444"/>
          <a:stretch>
            <a:fillRect/>
          </a:stretch>
        </p:blipFill>
        <p:spPr>
          <a:xfrm>
            <a:off x="58848" y="1747946"/>
            <a:ext cx="18494392" cy="1588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62901" y="2692187"/>
            <a:ext cx="16118506" cy="700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Comic Sans MS" panose="030F0702030302020204" pitchFamily="66" charset="0"/>
              </a:rPr>
              <a:t>Feel that you have grown in confidence and self-belief.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Comic Sans MS" panose="030F0702030302020204" pitchFamily="66" charset="0"/>
              </a:rPr>
              <a:t>Enjoy new experiences, in new places and that you want to keep exploring.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Comic Sans MS" panose="030F0702030302020204" pitchFamily="66" charset="0"/>
              </a:rPr>
              <a:t>Believe that you have a broader range of essential skills.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Comic Sans MS" panose="030F0702030302020204" pitchFamily="66" charset="0"/>
              </a:rPr>
              <a:t>Feel empowered to make positive choices about your future.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Comic Sans MS" panose="030F0702030302020204" pitchFamily="66" charset="0"/>
              </a:rPr>
              <a:t>For you to see that learning is fun, aspirational and lifelong.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Comic Sans MS" panose="030F0702030302020204" pitchFamily="66" charset="0"/>
              </a:rPr>
              <a:t>Feel that your eyes have been opened to lots of learning activities and opportunities.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Comic Sans MS" panose="030F0702030302020204" pitchFamily="66" charset="0"/>
              </a:rPr>
              <a:t>Feel that you are celebrated for the commitment to learning by your family and school.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77685" y="3086104"/>
            <a:ext cx="398083" cy="2902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77685" y="3725522"/>
            <a:ext cx="398083" cy="2902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77685" y="8524655"/>
            <a:ext cx="398083" cy="2902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77685" y="4998381"/>
            <a:ext cx="398083" cy="2902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77685" y="5686317"/>
            <a:ext cx="398083" cy="2902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400000">
            <a:off x="77685" y="6322525"/>
            <a:ext cx="398083" cy="2902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77685" y="7010904"/>
            <a:ext cx="398083" cy="290239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4AE305F2-773A-4075-8C38-9EFA76806A96}"/>
              </a:ext>
            </a:extLst>
          </p:cNvPr>
          <p:cNvSpPr txBox="1"/>
          <p:nvPr/>
        </p:nvSpPr>
        <p:spPr>
          <a:xfrm>
            <a:off x="411182" y="195420"/>
            <a:ext cx="17789723" cy="1373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Hey Gotcha!"/>
              </a:rPr>
              <a:t> Why take part?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262" b="5187"/>
          <a:stretch>
            <a:fillRect/>
          </a:stretch>
        </p:blipFill>
        <p:spPr>
          <a:xfrm>
            <a:off x="5385371" y="9395009"/>
            <a:ext cx="7077796" cy="8919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61444"/>
          <a:stretch>
            <a:fillRect/>
          </a:stretch>
        </p:blipFill>
        <p:spPr>
          <a:xfrm>
            <a:off x="58848" y="1747946"/>
            <a:ext cx="18494392" cy="1588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57806" y="4664234"/>
            <a:ext cx="6424795" cy="45582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44000" y="4567393"/>
            <a:ext cx="6705600" cy="47413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239947"/>
            <a:ext cx="18288000" cy="1373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Hey Gotcha!"/>
              </a:rPr>
              <a:t>Validating activities outside of  school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5D7D7-7856-40B7-BABA-013B359DFE10}"/>
              </a:ext>
            </a:extLst>
          </p:cNvPr>
          <p:cNvSpPr txBox="1"/>
          <p:nvPr/>
        </p:nvSpPr>
        <p:spPr>
          <a:xfrm>
            <a:off x="0" y="2022568"/>
            <a:ext cx="1815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If you attend a club outside of school you can use the hours of activity from that as well, simply pick up a registration postcard from Miss Rose and take it to your out of school club. They then have to complete a short registration activity and a stamp code will be created for them to share with you when you attend.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queSourceRef xmlns="3eedb4f4-2482-421c-bfff-9f6393fdb1bd" xsi:nil="true"/>
    <lcf76f155ced4ddcb4097134ff3c332f xmlns="3eedb4f4-2482-421c-bfff-9f6393fdb1bd">
      <Terms xmlns="http://schemas.microsoft.com/office/infopath/2007/PartnerControls"/>
    </lcf76f155ced4ddcb4097134ff3c332f>
    <CloudMigratorOriginId xmlns="3eedb4f4-2482-421c-bfff-9f6393fdb1bd" xsi:nil="true"/>
    <CloudMigratorVersion xmlns="3eedb4f4-2482-421c-bfff-9f6393fdb1bd" xsi:nil="true"/>
    <FileHash xmlns="3eedb4f4-2482-421c-bfff-9f6393fdb1bd" xsi:nil="true"/>
    <TaxCatchAll xmlns="4966813a-9fe2-4784-a619-9d50462e830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3ACAA9AB8F64E9276B36D08CB1D62" ma:contentTypeVersion="22" ma:contentTypeDescription="Create a new document." ma:contentTypeScope="" ma:versionID="b0f218f02d5810978ca0c6b884748e31">
  <xsd:schema xmlns:xsd="http://www.w3.org/2001/XMLSchema" xmlns:xs="http://www.w3.org/2001/XMLSchema" xmlns:p="http://schemas.microsoft.com/office/2006/metadata/properties" xmlns:ns2="3eedb4f4-2482-421c-bfff-9f6393fdb1bd" xmlns:ns3="4966813a-9fe2-4784-a619-9d50462e8301" targetNamespace="http://schemas.microsoft.com/office/2006/metadata/properties" ma:root="true" ma:fieldsID="cd4496a98c2b0599da4f6a65c7cd32d0" ns2:_="" ns3:_="">
    <xsd:import namespace="3eedb4f4-2482-421c-bfff-9f6393fdb1bd"/>
    <xsd:import namespace="4966813a-9fe2-4784-a619-9d50462e8301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b4f4-2482-421c-bfff-9f6393fdb1bd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f00f207-be6b-470e-b693-e09bcb7723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6813a-9fe2-4784-a619-9d50462e83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c79f6a7-aab5-4822-ac2c-cc6eee5059b9}" ma:internalName="TaxCatchAll" ma:showField="CatchAllData" ma:web="4966813a-9fe2-4784-a619-9d50462e83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88F137-A103-4767-9BE2-88F63EDEA07E}">
  <ds:schemaRefs>
    <ds:schemaRef ds:uri="http://schemas.microsoft.com/office/2006/metadata/properties"/>
    <ds:schemaRef ds:uri="http://www.w3.org/2000/xmlns/"/>
    <ds:schemaRef ds:uri="3eedb4f4-2482-421c-bfff-9f6393fdb1bd"/>
    <ds:schemaRef ds:uri="http://www.w3.org/2001/XMLSchema-instance"/>
    <ds:schemaRef ds:uri="http://schemas.microsoft.com/office/infopath/2007/PartnerControls"/>
    <ds:schemaRef ds:uri="4966813a-9fe2-4784-a619-9d50462e8301"/>
  </ds:schemaRefs>
</ds:datastoreItem>
</file>

<file path=customXml/itemProps2.xml><?xml version="1.0" encoding="utf-8"?>
<ds:datastoreItem xmlns:ds="http://schemas.openxmlformats.org/officeDocument/2006/customXml" ds:itemID="{5DB93E8B-C338-44BF-B6EE-E8F18F0717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7EF370-D2AC-4CB4-88F0-EDB860213A1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eedb4f4-2482-421c-bfff-9f6393fdb1bd"/>
    <ds:schemaRef ds:uri="4966813a-9fe2-4784-a619-9d50462e83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355</Words>
  <Application>Microsoft Office PowerPoint</Application>
  <PresentationFormat>Custom</PresentationFormat>
  <Paragraphs>36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for Schools</dc:title>
  <dc:creator>Miss A Rose</dc:creator>
  <cp:lastModifiedBy>Miss A Rose NSS</cp:lastModifiedBy>
  <cp:revision>18</cp:revision>
  <dcterms:created xsi:type="dcterms:W3CDTF">2006-08-16T00:00:00Z</dcterms:created>
  <dcterms:modified xsi:type="dcterms:W3CDTF">2024-09-15T12:00:15Z</dcterms:modified>
  <dc:identifier>DAFFklJTt3s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0x0101008403ACAA9AB8F64E9276B36D08CB1D62</vt:lpwstr>
  </property>
  <property fmtid="{D5CDD505-2E9C-101B-9397-08002B2CF9AE}" pid="3" name="MediaServiceImageTags">
    <vt:lpwstr/>
  </property>
</Properties>
</file>